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embedTrueTypeFonts="1" saveSubsetFonts="1" bookmarkIdSeed="2">
  <p:sldMasterIdLst>
    <p:sldMasterId id="2147483648" r:id="rId1"/>
  </p:sldMasterIdLst>
  <p:notesMasterIdLst>
    <p:notesMasterId r:id="rId18"/>
  </p:notesMasterIdLst>
  <p:sldIdLst>
    <p:sldId id="266" r:id="rId2"/>
    <p:sldId id="256" r:id="rId3"/>
    <p:sldId id="2073" r:id="rId4"/>
    <p:sldId id="2074" r:id="rId5"/>
    <p:sldId id="2068" r:id="rId6"/>
    <p:sldId id="2069" r:id="rId7"/>
    <p:sldId id="2075" r:id="rId8"/>
    <p:sldId id="2076" r:id="rId9"/>
    <p:sldId id="2077" r:id="rId10"/>
    <p:sldId id="2081" r:id="rId11"/>
    <p:sldId id="2071" r:id="rId12"/>
    <p:sldId id="2080" r:id="rId13"/>
    <p:sldId id="2079" r:id="rId14"/>
    <p:sldId id="2078" r:id="rId15"/>
    <p:sldId id="2082" r:id="rId16"/>
    <p:sldId id="294" r:id="rId17"/>
  </p:sldIdLst>
  <p:sldSz cx="12192000" cy="6858000"/>
  <p:notesSz cx="6858000" cy="9144000"/>
  <p:embeddedFontLst>
    <p:embeddedFont>
      <p:font typeface="Microsoft YaHei Light" panose="020B0502040204020203" pitchFamily="34" charset="-122"/>
      <p:regular r:id="rId19"/>
    </p:embeddedFont>
    <p:embeddedFont>
      <p:font typeface="等线" panose="02010600030101010101" pitchFamily="2" charset="-122"/>
      <p:regular r:id="rId20"/>
      <p:bold r:id="rId21"/>
    </p:embeddedFont>
    <p:embeddedFont>
      <p:font typeface="华文楷体" panose="02010600040101010101" pitchFamily="2" charset="-122"/>
      <p:regular r:id="rId22"/>
    </p:embeddedFont>
    <p:embeddedFont>
      <p:font typeface="微软雅黑" panose="020B0503020204020204" pitchFamily="34" charset="-122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" id="{9CBDD1E4-D8D3-40A3-B0D5-AA87D43AC3DD}">
          <p14:sldIdLst>
            <p14:sldId id="266"/>
            <p14:sldId id="256"/>
            <p14:sldId id="2073"/>
            <p14:sldId id="2074"/>
            <p14:sldId id="2068"/>
            <p14:sldId id="2069"/>
            <p14:sldId id="2075"/>
            <p14:sldId id="2076"/>
            <p14:sldId id="2077"/>
            <p14:sldId id="2081"/>
            <p14:sldId id="2071"/>
            <p14:sldId id="2080"/>
            <p14:sldId id="2079"/>
            <p14:sldId id="2078"/>
            <p14:sldId id="2082"/>
            <p14:sldId id="29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731" userDrawn="1">
          <p15:clr>
            <a:srgbClr val="A4A3A4"/>
          </p15:clr>
        </p15:guide>
        <p15:guide id="2" pos="3318" userDrawn="1">
          <p15:clr>
            <a:srgbClr val="A4A3A4"/>
          </p15:clr>
        </p15:guide>
        <p15:guide id="3" pos="4384" userDrawn="1">
          <p15:clr>
            <a:srgbClr val="A4A3A4"/>
          </p15:clr>
        </p15:guide>
        <p15:guide id="4" orient="horz" pos="52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0E0"/>
    <a:srgbClr val="D9B56A"/>
    <a:srgbClr val="F1A3A6"/>
    <a:srgbClr val="315C68"/>
    <a:srgbClr val="0E2F53"/>
    <a:srgbClr val="08305B"/>
    <a:srgbClr val="51B8E8"/>
    <a:srgbClr val="1648AE"/>
    <a:srgbClr val="EFC78D"/>
    <a:srgbClr val="9C93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42" autoAdjust="0"/>
  </p:normalViewPr>
  <p:slideViewPr>
    <p:cSldViewPr snapToGrid="0" showGuides="1">
      <p:cViewPr varScale="1">
        <p:scale>
          <a:sx n="92" d="100"/>
          <a:sy n="92" d="100"/>
        </p:scale>
        <p:origin x="273" y="12"/>
      </p:cViewPr>
      <p:guideLst>
        <p:guide orient="horz" pos="731"/>
        <p:guide pos="3318"/>
        <p:guide pos="4384"/>
        <p:guide orient="horz" pos="52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3C335-0A22-4875-AB92-08C58A59E42D}" type="datetimeFigureOut">
              <a:rPr lang="zh-CN" altLang="en-US" smtClean="0"/>
              <a:t>2025/5/25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2203D1-C687-48DE-8542-4ABCAEF102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941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5c58fb83-5d9f-454d-bd56-a1031a856887.source.3.zh-Hans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6FDB6-6D2B-46C1-9FA1-D82906A37C3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8768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7BFB916-A4AC-8D80-472E-4CBD67A24361}"/>
              </a:ext>
            </a:extLst>
          </p:cNvPr>
          <p:cNvSpPr txBox="1">
            <a:spLocks/>
          </p:cNvSpPr>
          <p:nvPr userDrawn="1"/>
        </p:nvSpPr>
        <p:spPr>
          <a:xfrm>
            <a:off x="9523366" y="791923"/>
            <a:ext cx="419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75000"/>
                    <a:alpha val="35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博大精深</a:t>
            </a:r>
            <a:endParaRPr lang="en-US" dirty="0">
              <a:solidFill>
                <a:schemeClr val="bg1">
                  <a:lumMod val="75000"/>
                  <a:alpha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923B8D4-2371-0575-305D-901638A5F24B}"/>
              </a:ext>
            </a:extLst>
          </p:cNvPr>
          <p:cNvSpPr txBox="1">
            <a:spLocks/>
          </p:cNvSpPr>
          <p:nvPr userDrawn="1"/>
        </p:nvSpPr>
        <p:spPr>
          <a:xfrm>
            <a:off x="10197475" y="791923"/>
            <a:ext cx="419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75000"/>
                    <a:alpha val="35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源远流长</a:t>
            </a:r>
            <a:endParaRPr lang="en-US" dirty="0">
              <a:solidFill>
                <a:schemeClr val="bg1">
                  <a:lumMod val="75000"/>
                  <a:alpha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0ECDF5B-7F2E-5524-BFE2-BD9E508947A5}"/>
              </a:ext>
            </a:extLst>
          </p:cNvPr>
          <p:cNvSpPr txBox="1">
            <a:spLocks/>
          </p:cNvSpPr>
          <p:nvPr userDrawn="1"/>
        </p:nvSpPr>
        <p:spPr>
          <a:xfrm>
            <a:off x="10871583" y="791924"/>
            <a:ext cx="419100" cy="1477328"/>
          </a:xfrm>
          <a:prstGeom prst="rect">
            <a:avLst/>
          </a:prstGeom>
          <a:noFill/>
          <a:effectLst/>
        </p:spPr>
        <p:txBody>
          <a:bodyPr vert="horz" wrap="square" lIns="91440" tIns="45720" rIns="91440" bIns="45720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75000"/>
                    <a:alpha val="35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中华茶文化</a:t>
            </a:r>
            <a:endParaRPr lang="en-US" dirty="0">
              <a:solidFill>
                <a:schemeClr val="bg1">
                  <a:lumMod val="75000"/>
                  <a:alpha val="35000"/>
                </a:schemeClr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6F6075B-33E3-4194-85A1-DC9835F05F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542" t="28040" b="1601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" name="图片 6" descr="模糊的照片&#10;&#10;描述已自动生成">
            <a:extLst>
              <a:ext uri="{FF2B5EF4-FFF2-40B4-BE49-F238E27FC236}">
                <a16:creationId xmlns:a16="http://schemas.microsoft.com/office/drawing/2014/main" id="{067E0FAC-7BDB-B70E-A70F-43756008E647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3022126"/>
            <a:ext cx="10728982" cy="4088828"/>
          </a:xfrm>
          <a:custGeom>
            <a:avLst/>
            <a:gdLst>
              <a:gd name="connsiteX0" fmla="*/ 0 w 10728982"/>
              <a:gd name="connsiteY0" fmla="*/ 0 h 4088828"/>
              <a:gd name="connsiteX1" fmla="*/ 10728982 w 10728982"/>
              <a:gd name="connsiteY1" fmla="*/ 0 h 4088828"/>
              <a:gd name="connsiteX2" fmla="*/ 10728982 w 10728982"/>
              <a:gd name="connsiteY2" fmla="*/ 4088828 h 4088828"/>
              <a:gd name="connsiteX3" fmla="*/ 0 w 10728982"/>
              <a:gd name="connsiteY3" fmla="*/ 4088828 h 4088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28982" h="4088828">
                <a:moveTo>
                  <a:pt x="0" y="0"/>
                </a:moveTo>
                <a:lnTo>
                  <a:pt x="10728982" y="0"/>
                </a:lnTo>
                <a:lnTo>
                  <a:pt x="10728982" y="4088828"/>
                </a:lnTo>
                <a:lnTo>
                  <a:pt x="0" y="4088828"/>
                </a:lnTo>
                <a:close/>
              </a:path>
            </a:pathLst>
          </a:custGeom>
        </p:spPr>
      </p:pic>
      <p:pic>
        <p:nvPicPr>
          <p:cNvPr id="8" name="图片 7" descr="电脑合成图&#10;&#10;中度可信度描述已自动生成">
            <a:extLst>
              <a:ext uri="{FF2B5EF4-FFF2-40B4-BE49-F238E27FC236}">
                <a16:creationId xmlns:a16="http://schemas.microsoft.com/office/drawing/2014/main" id="{E7F215D0-CEB8-4547-B80D-2491D5C250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427915" y="2799752"/>
            <a:ext cx="1053530" cy="1089499"/>
          </a:xfrm>
          <a:prstGeom prst="rect">
            <a:avLst/>
          </a:prstGeom>
        </p:spPr>
      </p:pic>
      <p:pic>
        <p:nvPicPr>
          <p:cNvPr id="9" name="图片 8" descr="电脑合成图&#10;&#10;中度可信度描述已自动生成">
            <a:extLst>
              <a:ext uri="{FF2B5EF4-FFF2-40B4-BE49-F238E27FC236}">
                <a16:creationId xmlns:a16="http://schemas.microsoft.com/office/drawing/2014/main" id="{68704266-07EB-3DA4-BB7F-A4B136CDBD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85294" y="2895599"/>
            <a:ext cx="1391793" cy="1285875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DB48B84A-75F9-590C-4F16-8A02F37999B2}"/>
              </a:ext>
            </a:extLst>
          </p:cNvPr>
          <p:cNvGrpSpPr/>
          <p:nvPr userDrawn="1"/>
        </p:nvGrpSpPr>
        <p:grpSpPr>
          <a:xfrm>
            <a:off x="7859724" y="1897678"/>
            <a:ext cx="1320579" cy="836081"/>
            <a:chOff x="7759210" y="1935927"/>
            <a:chExt cx="1320579" cy="836081"/>
          </a:xfrm>
        </p:grpSpPr>
        <p:pic>
          <p:nvPicPr>
            <p:cNvPr id="11" name="图片 10" descr="图片包含 高, 黑暗, 游戏机, 交通&#10;&#10;描述已自动生成">
              <a:extLst>
                <a:ext uri="{FF2B5EF4-FFF2-40B4-BE49-F238E27FC236}">
                  <a16:creationId xmlns:a16="http://schemas.microsoft.com/office/drawing/2014/main" id="{2FE5B796-AF65-C031-9DEC-4FA6126EE2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-30000" contras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59210" y="1935927"/>
              <a:ext cx="1320579" cy="836081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4877A05-84F7-7402-55F0-E83BE6615916}"/>
                </a:ext>
              </a:extLst>
            </p:cNvPr>
            <p:cNvSpPr txBox="1"/>
            <p:nvPr/>
          </p:nvSpPr>
          <p:spPr>
            <a:xfrm>
              <a:off x="8217013" y="2197434"/>
              <a:ext cx="3898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dirty="0">
                  <a:solidFill>
                    <a:schemeClr val="bg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Arial" panose="020B0604020202020204" pitchFamily="34" charset="0"/>
                  <a:sym typeface="Calibri" panose="020F0502020204030204" pitchFamily="34" charset="0"/>
                </a:rPr>
                <a:t>茶</a:t>
              </a:r>
              <a:endParaRPr lang="en-US" sz="1600" dirty="0" err="1">
                <a:solidFill>
                  <a:schemeClr val="bg1"/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6924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DECBF86-882F-8904-7750-284D743F97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542" t="28040" b="1601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84F53A8-7180-73C5-2CAA-CE5E372AD520}"/>
              </a:ext>
            </a:extLst>
          </p:cNvPr>
          <p:cNvSpPr txBox="1"/>
          <p:nvPr userDrawn="1"/>
        </p:nvSpPr>
        <p:spPr>
          <a:xfrm>
            <a:off x="5080337" y="872859"/>
            <a:ext cx="2031325" cy="1200329"/>
          </a:xfrm>
          <a:prstGeom prst="rect">
            <a:avLst/>
          </a:prstGeom>
          <a:noFill/>
        </p:spPr>
        <p:txBody>
          <a:bodyPr wrap="none" rtlCol="0">
            <a:noAutofit/>
          </a:bodyPr>
          <a:lstStyle>
            <a:defPPr>
              <a:defRPr lang="en-US"/>
            </a:defPPr>
            <a:lvl1pPr>
              <a:defRPr sz="1380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14300" dist="76200" dir="2700000" algn="tl" rotWithShape="0">
                    <a:srgbClr val="407A5F">
                      <a:alpha val="20000"/>
                    </a:srgbClr>
                  </a:outerShdw>
                </a:effectLst>
                <a:latin typeface="演示佛系体" panose="00000500000000000000" pitchFamily="2" charset="-122"/>
                <a:ea typeface="演示佛系体" panose="00000500000000000000" pitchFamily="2" charset="-122"/>
              </a:defRPr>
            </a:lvl1pPr>
          </a:lstStyle>
          <a:p>
            <a:r>
              <a:rPr lang="zh-CN" altLang="en-US" sz="7200" b="1" dirty="0">
                <a:solidFill>
                  <a:schemeClr val="accent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目录</a:t>
            </a:r>
            <a:endParaRPr lang="en-US" sz="7200" b="1" dirty="0">
              <a:solidFill>
                <a:schemeClr val="accent1"/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0FE5C55-68C8-87DB-7864-833C4104F04B}"/>
              </a:ext>
            </a:extLst>
          </p:cNvPr>
          <p:cNvGrpSpPr/>
          <p:nvPr userDrawn="1"/>
        </p:nvGrpSpPr>
        <p:grpSpPr>
          <a:xfrm>
            <a:off x="4228141" y="1411958"/>
            <a:ext cx="233363" cy="125379"/>
            <a:chOff x="4079079" y="-5618"/>
            <a:chExt cx="233363" cy="125379"/>
          </a:xfrm>
        </p:grpSpPr>
        <p:sp>
          <p:nvSpPr>
            <p:cNvPr id="5" name="等腰三角形 4">
              <a:extLst>
                <a:ext uri="{FF2B5EF4-FFF2-40B4-BE49-F238E27FC236}">
                  <a16:creationId xmlns:a16="http://schemas.microsoft.com/office/drawing/2014/main" id="{70FFA05E-C464-6E7E-F6D5-4B7A9F0A8DBA}"/>
                </a:ext>
              </a:extLst>
            </p:cNvPr>
            <p:cNvSpPr/>
            <p:nvPr/>
          </p:nvSpPr>
          <p:spPr>
            <a:xfrm>
              <a:off x="4079079" y="-5618"/>
              <a:ext cx="233363" cy="125378"/>
            </a:xfrm>
            <a:prstGeom prst="triangle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604474C0-FEE8-C65E-5D50-00DE7A602A38}"/>
                </a:ext>
              </a:extLst>
            </p:cNvPr>
            <p:cNvSpPr/>
            <p:nvPr/>
          </p:nvSpPr>
          <p:spPr>
            <a:xfrm>
              <a:off x="4101309" y="18270"/>
              <a:ext cx="188904" cy="101491"/>
            </a:xfrm>
            <a:prstGeom prst="triangle">
              <a:avLst>
                <a:gd name="adj" fmla="val 50000"/>
              </a:avLst>
            </a:prstGeom>
            <a:noFill/>
            <a:ln w="5798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43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7" name="等腰三角形 6">
              <a:extLst>
                <a:ext uri="{FF2B5EF4-FFF2-40B4-BE49-F238E27FC236}">
                  <a16:creationId xmlns:a16="http://schemas.microsoft.com/office/drawing/2014/main" id="{80EB4BD6-1938-D239-BCA6-769B51A6D94A}"/>
                </a:ext>
              </a:extLst>
            </p:cNvPr>
            <p:cNvSpPr/>
            <p:nvPr/>
          </p:nvSpPr>
          <p:spPr>
            <a:xfrm>
              <a:off x="4123538" y="42156"/>
              <a:ext cx="144444" cy="77605"/>
            </a:xfrm>
            <a:prstGeom prst="triangle">
              <a:avLst>
                <a:gd name="adj" fmla="val 50000"/>
              </a:avLst>
            </a:prstGeom>
            <a:noFill/>
            <a:ln w="5247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87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2F85DFCC-01DC-9F29-4954-A17608826A15}"/>
                </a:ext>
              </a:extLst>
            </p:cNvPr>
            <p:cNvSpPr/>
            <p:nvPr/>
          </p:nvSpPr>
          <p:spPr>
            <a:xfrm>
              <a:off x="4145768" y="66042"/>
              <a:ext cx="99985" cy="53718"/>
            </a:xfrm>
            <a:prstGeom prst="triangle">
              <a:avLst>
                <a:gd name="adj" fmla="val 50000"/>
              </a:avLst>
            </a:prstGeom>
            <a:noFill/>
            <a:ln w="4696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31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896DAA9A-0CDA-2572-6E0B-504B3DE96133}"/>
                </a:ext>
              </a:extLst>
            </p:cNvPr>
            <p:cNvSpPr/>
            <p:nvPr/>
          </p:nvSpPr>
          <p:spPr>
            <a:xfrm>
              <a:off x="4167998" y="89929"/>
              <a:ext cx="55525" cy="29831"/>
            </a:xfrm>
            <a:prstGeom prst="triangle">
              <a:avLst/>
            </a:prstGeom>
            <a:noFill/>
            <a:ln w="4144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9665" tIns="29832" rIns="59665" bIns="29832" rtlCol="0" anchor="ctr"/>
            <a:lstStyle/>
            <a:p>
              <a:pPr algn="ctr"/>
              <a:endParaRPr lang="en-US" sz="1174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C0C61734-F93D-7A47-81F7-7F54B9F1C06C}"/>
              </a:ext>
            </a:extLst>
          </p:cNvPr>
          <p:cNvGrpSpPr/>
          <p:nvPr userDrawn="1"/>
        </p:nvGrpSpPr>
        <p:grpSpPr>
          <a:xfrm>
            <a:off x="4111625" y="1545501"/>
            <a:ext cx="927918" cy="209918"/>
            <a:chOff x="3927899" y="1243022"/>
            <a:chExt cx="927918" cy="209918"/>
          </a:xfrm>
        </p:grpSpPr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1B1CE3F4-B25A-CAF0-FDB1-69677AA95757}"/>
                </a:ext>
              </a:extLst>
            </p:cNvPr>
            <p:cNvSpPr/>
            <p:nvPr/>
          </p:nvSpPr>
          <p:spPr>
            <a:xfrm>
              <a:off x="3927899" y="1243022"/>
              <a:ext cx="507771" cy="108566"/>
            </a:xfrm>
            <a:custGeom>
              <a:avLst/>
              <a:gdLst>
                <a:gd name="connsiteX0" fmla="*/ 0 w 562053"/>
                <a:gd name="connsiteY0" fmla="*/ 54283 h 108565"/>
                <a:gd name="connsiteX1" fmla="*/ 54283 w 562053"/>
                <a:gd name="connsiteY1" fmla="*/ 0 h 108565"/>
                <a:gd name="connsiteX2" fmla="*/ 507771 w 562053"/>
                <a:gd name="connsiteY2" fmla="*/ 0 h 108565"/>
                <a:gd name="connsiteX3" fmla="*/ 562054 w 562053"/>
                <a:gd name="connsiteY3" fmla="*/ 54283 h 108565"/>
                <a:gd name="connsiteX4" fmla="*/ 562053 w 562053"/>
                <a:gd name="connsiteY4" fmla="*/ 54283 h 108565"/>
                <a:gd name="connsiteX5" fmla="*/ 507770 w 562053"/>
                <a:gd name="connsiteY5" fmla="*/ 108566 h 108565"/>
                <a:gd name="connsiteX6" fmla="*/ 54283 w 562053"/>
                <a:gd name="connsiteY6" fmla="*/ 108565 h 108565"/>
                <a:gd name="connsiteX7" fmla="*/ 0 w 562053"/>
                <a:gd name="connsiteY7" fmla="*/ 54282 h 108565"/>
                <a:gd name="connsiteX8" fmla="*/ 0 w 562053"/>
                <a:gd name="connsiteY8" fmla="*/ 54283 h 108565"/>
                <a:gd name="connsiteX0" fmla="*/ 0 w 562054"/>
                <a:gd name="connsiteY0" fmla="*/ 54283 h 145723"/>
                <a:gd name="connsiteX1" fmla="*/ 54283 w 562054"/>
                <a:gd name="connsiteY1" fmla="*/ 0 h 145723"/>
                <a:gd name="connsiteX2" fmla="*/ 507771 w 562054"/>
                <a:gd name="connsiteY2" fmla="*/ 0 h 145723"/>
                <a:gd name="connsiteX3" fmla="*/ 562054 w 562054"/>
                <a:gd name="connsiteY3" fmla="*/ 54283 h 145723"/>
                <a:gd name="connsiteX4" fmla="*/ 562053 w 562054"/>
                <a:gd name="connsiteY4" fmla="*/ 54283 h 145723"/>
                <a:gd name="connsiteX5" fmla="*/ 507770 w 562054"/>
                <a:gd name="connsiteY5" fmla="*/ 108566 h 145723"/>
                <a:gd name="connsiteX6" fmla="*/ 54283 w 562054"/>
                <a:gd name="connsiteY6" fmla="*/ 108565 h 145723"/>
                <a:gd name="connsiteX7" fmla="*/ 0 w 562054"/>
                <a:gd name="connsiteY7" fmla="*/ 54282 h 145723"/>
                <a:gd name="connsiteX8" fmla="*/ 91440 w 562054"/>
                <a:gd name="connsiteY8" fmla="*/ 145723 h 145723"/>
                <a:gd name="connsiteX0" fmla="*/ 0 w 562054"/>
                <a:gd name="connsiteY0" fmla="*/ 54283 h 108566"/>
                <a:gd name="connsiteX1" fmla="*/ 54283 w 562054"/>
                <a:gd name="connsiteY1" fmla="*/ 0 h 108566"/>
                <a:gd name="connsiteX2" fmla="*/ 507771 w 562054"/>
                <a:gd name="connsiteY2" fmla="*/ 0 h 108566"/>
                <a:gd name="connsiteX3" fmla="*/ 562054 w 562054"/>
                <a:gd name="connsiteY3" fmla="*/ 54283 h 108566"/>
                <a:gd name="connsiteX4" fmla="*/ 562053 w 562054"/>
                <a:gd name="connsiteY4" fmla="*/ 54283 h 108566"/>
                <a:gd name="connsiteX5" fmla="*/ 507770 w 562054"/>
                <a:gd name="connsiteY5" fmla="*/ 108566 h 108566"/>
                <a:gd name="connsiteX6" fmla="*/ 54283 w 562054"/>
                <a:gd name="connsiteY6" fmla="*/ 108565 h 108566"/>
                <a:gd name="connsiteX7" fmla="*/ 0 w 562054"/>
                <a:gd name="connsiteY7" fmla="*/ 54282 h 108566"/>
                <a:gd name="connsiteX0" fmla="*/ 3240 w 565294"/>
                <a:gd name="connsiteY0" fmla="*/ 54283 h 108566"/>
                <a:gd name="connsiteX1" fmla="*/ 57523 w 565294"/>
                <a:gd name="connsiteY1" fmla="*/ 0 h 108566"/>
                <a:gd name="connsiteX2" fmla="*/ 511011 w 565294"/>
                <a:gd name="connsiteY2" fmla="*/ 0 h 108566"/>
                <a:gd name="connsiteX3" fmla="*/ 565294 w 565294"/>
                <a:gd name="connsiteY3" fmla="*/ 54283 h 108566"/>
                <a:gd name="connsiteX4" fmla="*/ 565293 w 565294"/>
                <a:gd name="connsiteY4" fmla="*/ 54283 h 108566"/>
                <a:gd name="connsiteX5" fmla="*/ 511010 w 565294"/>
                <a:gd name="connsiteY5" fmla="*/ 108566 h 108566"/>
                <a:gd name="connsiteX6" fmla="*/ 57523 w 565294"/>
                <a:gd name="connsiteY6" fmla="*/ 108565 h 108566"/>
                <a:gd name="connsiteX7" fmla="*/ 3240 w 565294"/>
                <a:gd name="connsiteY7" fmla="*/ 54282 h 108566"/>
                <a:gd name="connsiteX8" fmla="*/ 6299 w 565294"/>
                <a:gd name="connsiteY8" fmla="*/ 64284 h 108566"/>
                <a:gd name="connsiteX0" fmla="*/ 0 w 562054"/>
                <a:gd name="connsiteY0" fmla="*/ 54283 h 108566"/>
                <a:gd name="connsiteX1" fmla="*/ 54283 w 562054"/>
                <a:gd name="connsiteY1" fmla="*/ 0 h 108566"/>
                <a:gd name="connsiteX2" fmla="*/ 507771 w 562054"/>
                <a:gd name="connsiteY2" fmla="*/ 0 h 108566"/>
                <a:gd name="connsiteX3" fmla="*/ 562054 w 562054"/>
                <a:gd name="connsiteY3" fmla="*/ 54283 h 108566"/>
                <a:gd name="connsiteX4" fmla="*/ 562053 w 562054"/>
                <a:gd name="connsiteY4" fmla="*/ 54283 h 108566"/>
                <a:gd name="connsiteX5" fmla="*/ 507770 w 562054"/>
                <a:gd name="connsiteY5" fmla="*/ 108566 h 108566"/>
                <a:gd name="connsiteX6" fmla="*/ 54283 w 562054"/>
                <a:gd name="connsiteY6" fmla="*/ 108565 h 108566"/>
                <a:gd name="connsiteX7" fmla="*/ 0 w 562054"/>
                <a:gd name="connsiteY7" fmla="*/ 54282 h 108566"/>
                <a:gd name="connsiteX0" fmla="*/ 0 w 562054"/>
                <a:gd name="connsiteY0" fmla="*/ 54283 h 108566"/>
                <a:gd name="connsiteX1" fmla="*/ 54283 w 562054"/>
                <a:gd name="connsiteY1" fmla="*/ 0 h 108566"/>
                <a:gd name="connsiteX2" fmla="*/ 507771 w 562054"/>
                <a:gd name="connsiteY2" fmla="*/ 0 h 108566"/>
                <a:gd name="connsiteX3" fmla="*/ 562054 w 562054"/>
                <a:gd name="connsiteY3" fmla="*/ 54283 h 108566"/>
                <a:gd name="connsiteX4" fmla="*/ 562053 w 562054"/>
                <a:gd name="connsiteY4" fmla="*/ 54283 h 108566"/>
                <a:gd name="connsiteX5" fmla="*/ 507770 w 562054"/>
                <a:gd name="connsiteY5" fmla="*/ 108566 h 108566"/>
                <a:gd name="connsiteX6" fmla="*/ 54283 w 562054"/>
                <a:gd name="connsiteY6" fmla="*/ 108565 h 108566"/>
                <a:gd name="connsiteX0" fmla="*/ 0 w 507771"/>
                <a:gd name="connsiteY0" fmla="*/ 0 h 108566"/>
                <a:gd name="connsiteX1" fmla="*/ 453488 w 507771"/>
                <a:gd name="connsiteY1" fmla="*/ 0 h 108566"/>
                <a:gd name="connsiteX2" fmla="*/ 507771 w 507771"/>
                <a:gd name="connsiteY2" fmla="*/ 54283 h 108566"/>
                <a:gd name="connsiteX3" fmla="*/ 507770 w 507771"/>
                <a:gd name="connsiteY3" fmla="*/ 54283 h 108566"/>
                <a:gd name="connsiteX4" fmla="*/ 453487 w 507771"/>
                <a:gd name="connsiteY4" fmla="*/ 108566 h 108566"/>
                <a:gd name="connsiteX5" fmla="*/ 0 w 507771"/>
                <a:gd name="connsiteY5" fmla="*/ 108565 h 108566"/>
                <a:gd name="connsiteX0" fmla="*/ 0 w 507771"/>
                <a:gd name="connsiteY0" fmla="*/ 0 h 108566"/>
                <a:gd name="connsiteX1" fmla="*/ 453488 w 507771"/>
                <a:gd name="connsiteY1" fmla="*/ 0 h 108566"/>
                <a:gd name="connsiteX2" fmla="*/ 507771 w 507771"/>
                <a:gd name="connsiteY2" fmla="*/ 54283 h 108566"/>
                <a:gd name="connsiteX3" fmla="*/ 507770 w 507771"/>
                <a:gd name="connsiteY3" fmla="*/ 54283 h 108566"/>
                <a:gd name="connsiteX4" fmla="*/ 453487 w 507771"/>
                <a:gd name="connsiteY4" fmla="*/ 108566 h 108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771" h="108566">
                  <a:moveTo>
                    <a:pt x="0" y="0"/>
                  </a:moveTo>
                  <a:lnTo>
                    <a:pt x="453488" y="0"/>
                  </a:lnTo>
                  <a:cubicBezTo>
                    <a:pt x="483468" y="0"/>
                    <a:pt x="507771" y="24303"/>
                    <a:pt x="507771" y="54283"/>
                  </a:cubicBezTo>
                  <a:lnTo>
                    <a:pt x="507770" y="54283"/>
                  </a:lnTo>
                  <a:cubicBezTo>
                    <a:pt x="507770" y="84263"/>
                    <a:pt x="483467" y="108566"/>
                    <a:pt x="453487" y="108566"/>
                  </a:cubicBezTo>
                </a:path>
              </a:pathLst>
            </a:custGeom>
            <a:noFill/>
            <a:ln w="15875" cap="rnd">
              <a:solidFill>
                <a:schemeClr val="accent1"/>
              </a:solidFill>
            </a:ln>
            <a:effectLst>
              <a:outerShdw blurRad="45212" dist="33909" dir="2700002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382" tIns="40691" rIns="81382" bIns="40691" rtlCol="0" anchor="ctr"/>
            <a:lstStyle/>
            <a:p>
              <a:pPr algn="ctr"/>
              <a:endParaRPr lang="en-US" sz="1602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67DB7A46-DAA6-462D-8C2A-294F665B9D18}"/>
                </a:ext>
              </a:extLst>
            </p:cNvPr>
            <p:cNvSpPr/>
            <p:nvPr/>
          </p:nvSpPr>
          <p:spPr>
            <a:xfrm>
              <a:off x="4139320" y="1351588"/>
              <a:ext cx="716497" cy="101352"/>
            </a:xfrm>
            <a:custGeom>
              <a:avLst/>
              <a:gdLst>
                <a:gd name="connsiteX0" fmla="*/ 0 w 766379"/>
                <a:gd name="connsiteY0" fmla="*/ 49882 h 99764"/>
                <a:gd name="connsiteX1" fmla="*/ 49882 w 766379"/>
                <a:gd name="connsiteY1" fmla="*/ 0 h 99764"/>
                <a:gd name="connsiteX2" fmla="*/ 716497 w 766379"/>
                <a:gd name="connsiteY2" fmla="*/ 0 h 99764"/>
                <a:gd name="connsiteX3" fmla="*/ 766379 w 766379"/>
                <a:gd name="connsiteY3" fmla="*/ 49882 h 99764"/>
                <a:gd name="connsiteX4" fmla="*/ 766379 w 766379"/>
                <a:gd name="connsiteY4" fmla="*/ 49882 h 99764"/>
                <a:gd name="connsiteX5" fmla="*/ 716497 w 766379"/>
                <a:gd name="connsiteY5" fmla="*/ 99764 h 99764"/>
                <a:gd name="connsiteX6" fmla="*/ 49882 w 766379"/>
                <a:gd name="connsiteY6" fmla="*/ 99764 h 99764"/>
                <a:gd name="connsiteX7" fmla="*/ 0 w 766379"/>
                <a:gd name="connsiteY7" fmla="*/ 49882 h 99764"/>
                <a:gd name="connsiteX0" fmla="*/ 766379 w 857819"/>
                <a:gd name="connsiteY0" fmla="*/ 49882 h 141322"/>
                <a:gd name="connsiteX1" fmla="*/ 716497 w 857819"/>
                <a:gd name="connsiteY1" fmla="*/ 99764 h 141322"/>
                <a:gd name="connsiteX2" fmla="*/ 49882 w 857819"/>
                <a:gd name="connsiteY2" fmla="*/ 99764 h 141322"/>
                <a:gd name="connsiteX3" fmla="*/ 0 w 857819"/>
                <a:gd name="connsiteY3" fmla="*/ 49882 h 141322"/>
                <a:gd name="connsiteX4" fmla="*/ 49882 w 857819"/>
                <a:gd name="connsiteY4" fmla="*/ 0 h 141322"/>
                <a:gd name="connsiteX5" fmla="*/ 716497 w 857819"/>
                <a:gd name="connsiteY5" fmla="*/ 0 h 141322"/>
                <a:gd name="connsiteX6" fmla="*/ 766379 w 857819"/>
                <a:gd name="connsiteY6" fmla="*/ 49882 h 141322"/>
                <a:gd name="connsiteX7" fmla="*/ 857819 w 857819"/>
                <a:gd name="connsiteY7" fmla="*/ 141322 h 141322"/>
                <a:gd name="connsiteX0" fmla="*/ 766379 w 766379"/>
                <a:gd name="connsiteY0" fmla="*/ 49882 h 99764"/>
                <a:gd name="connsiteX1" fmla="*/ 716497 w 766379"/>
                <a:gd name="connsiteY1" fmla="*/ 99764 h 99764"/>
                <a:gd name="connsiteX2" fmla="*/ 49882 w 766379"/>
                <a:gd name="connsiteY2" fmla="*/ 99764 h 99764"/>
                <a:gd name="connsiteX3" fmla="*/ 0 w 766379"/>
                <a:gd name="connsiteY3" fmla="*/ 49882 h 99764"/>
                <a:gd name="connsiteX4" fmla="*/ 49882 w 766379"/>
                <a:gd name="connsiteY4" fmla="*/ 0 h 99764"/>
                <a:gd name="connsiteX5" fmla="*/ 716497 w 766379"/>
                <a:gd name="connsiteY5" fmla="*/ 0 h 99764"/>
                <a:gd name="connsiteX6" fmla="*/ 766379 w 766379"/>
                <a:gd name="connsiteY6" fmla="*/ 49882 h 99764"/>
                <a:gd name="connsiteX0" fmla="*/ 766379 w 766379"/>
                <a:gd name="connsiteY0" fmla="*/ 49882 h 99764"/>
                <a:gd name="connsiteX1" fmla="*/ 716497 w 766379"/>
                <a:gd name="connsiteY1" fmla="*/ 99764 h 99764"/>
                <a:gd name="connsiteX2" fmla="*/ 49882 w 766379"/>
                <a:gd name="connsiteY2" fmla="*/ 99764 h 99764"/>
                <a:gd name="connsiteX3" fmla="*/ 0 w 766379"/>
                <a:gd name="connsiteY3" fmla="*/ 49882 h 99764"/>
                <a:gd name="connsiteX4" fmla="*/ 49882 w 766379"/>
                <a:gd name="connsiteY4" fmla="*/ 0 h 99764"/>
                <a:gd name="connsiteX5" fmla="*/ 716497 w 766379"/>
                <a:gd name="connsiteY5" fmla="*/ 0 h 99764"/>
                <a:gd name="connsiteX0" fmla="*/ 716497 w 716497"/>
                <a:gd name="connsiteY0" fmla="*/ 99764 h 99764"/>
                <a:gd name="connsiteX1" fmla="*/ 49882 w 716497"/>
                <a:gd name="connsiteY1" fmla="*/ 99764 h 99764"/>
                <a:gd name="connsiteX2" fmla="*/ 0 w 716497"/>
                <a:gd name="connsiteY2" fmla="*/ 49882 h 99764"/>
                <a:gd name="connsiteX3" fmla="*/ 49882 w 716497"/>
                <a:gd name="connsiteY3" fmla="*/ 0 h 99764"/>
                <a:gd name="connsiteX4" fmla="*/ 716497 w 716497"/>
                <a:gd name="connsiteY4" fmla="*/ 0 h 99764"/>
                <a:gd name="connsiteX0" fmla="*/ 716497 w 716497"/>
                <a:gd name="connsiteY0" fmla="*/ 99764 h 99764"/>
                <a:gd name="connsiteX1" fmla="*/ 49882 w 716497"/>
                <a:gd name="connsiteY1" fmla="*/ 99764 h 99764"/>
                <a:gd name="connsiteX2" fmla="*/ 0 w 716497"/>
                <a:gd name="connsiteY2" fmla="*/ 49882 h 99764"/>
                <a:gd name="connsiteX3" fmla="*/ 49882 w 716497"/>
                <a:gd name="connsiteY3" fmla="*/ 0 h 99764"/>
                <a:gd name="connsiteX4" fmla="*/ 281522 w 716497"/>
                <a:gd name="connsiteY4" fmla="*/ 3175 h 99764"/>
                <a:gd name="connsiteX0" fmla="*/ 716497 w 716497"/>
                <a:gd name="connsiteY0" fmla="*/ 99764 h 99764"/>
                <a:gd name="connsiteX1" fmla="*/ 49882 w 716497"/>
                <a:gd name="connsiteY1" fmla="*/ 99764 h 99764"/>
                <a:gd name="connsiteX2" fmla="*/ 0 w 716497"/>
                <a:gd name="connsiteY2" fmla="*/ 49882 h 99764"/>
                <a:gd name="connsiteX3" fmla="*/ 49882 w 716497"/>
                <a:gd name="connsiteY3" fmla="*/ 0 h 99764"/>
                <a:gd name="connsiteX4" fmla="*/ 236278 w 716497"/>
                <a:gd name="connsiteY4" fmla="*/ 3175 h 99764"/>
                <a:gd name="connsiteX0" fmla="*/ 716497 w 716497"/>
                <a:gd name="connsiteY0" fmla="*/ 99764 h 99764"/>
                <a:gd name="connsiteX1" fmla="*/ 49882 w 716497"/>
                <a:gd name="connsiteY1" fmla="*/ 99764 h 99764"/>
                <a:gd name="connsiteX2" fmla="*/ 0 w 716497"/>
                <a:gd name="connsiteY2" fmla="*/ 49882 h 99764"/>
                <a:gd name="connsiteX3" fmla="*/ 49882 w 716497"/>
                <a:gd name="connsiteY3" fmla="*/ 0 h 99764"/>
                <a:gd name="connsiteX4" fmla="*/ 252947 w 716497"/>
                <a:gd name="connsiteY4" fmla="*/ 3175 h 99764"/>
                <a:gd name="connsiteX0" fmla="*/ 716497 w 716497"/>
                <a:gd name="connsiteY0" fmla="*/ 103733 h 103733"/>
                <a:gd name="connsiteX1" fmla="*/ 49882 w 716497"/>
                <a:gd name="connsiteY1" fmla="*/ 103733 h 103733"/>
                <a:gd name="connsiteX2" fmla="*/ 0 w 716497"/>
                <a:gd name="connsiteY2" fmla="*/ 53851 h 103733"/>
                <a:gd name="connsiteX3" fmla="*/ 49882 w 716497"/>
                <a:gd name="connsiteY3" fmla="*/ 3969 h 103733"/>
                <a:gd name="connsiteX4" fmla="*/ 248185 w 716497"/>
                <a:gd name="connsiteY4" fmla="*/ 0 h 103733"/>
                <a:gd name="connsiteX0" fmla="*/ 716497 w 716497"/>
                <a:gd name="connsiteY0" fmla="*/ 101352 h 101352"/>
                <a:gd name="connsiteX1" fmla="*/ 49882 w 716497"/>
                <a:gd name="connsiteY1" fmla="*/ 101352 h 101352"/>
                <a:gd name="connsiteX2" fmla="*/ 0 w 716497"/>
                <a:gd name="connsiteY2" fmla="*/ 51470 h 101352"/>
                <a:gd name="connsiteX3" fmla="*/ 49882 w 716497"/>
                <a:gd name="connsiteY3" fmla="*/ 1588 h 101352"/>
                <a:gd name="connsiteX4" fmla="*/ 248185 w 716497"/>
                <a:gd name="connsiteY4" fmla="*/ 0 h 10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6497" h="101352">
                  <a:moveTo>
                    <a:pt x="716497" y="101352"/>
                  </a:moveTo>
                  <a:lnTo>
                    <a:pt x="49882" y="101352"/>
                  </a:lnTo>
                  <a:cubicBezTo>
                    <a:pt x="22333" y="101352"/>
                    <a:pt x="0" y="79019"/>
                    <a:pt x="0" y="51470"/>
                  </a:cubicBezTo>
                  <a:cubicBezTo>
                    <a:pt x="0" y="23921"/>
                    <a:pt x="22333" y="1588"/>
                    <a:pt x="49882" y="1588"/>
                  </a:cubicBezTo>
                  <a:lnTo>
                    <a:pt x="248185" y="0"/>
                  </a:lnTo>
                </a:path>
              </a:pathLst>
            </a:custGeom>
            <a:noFill/>
            <a:ln w="15875" cap="rnd">
              <a:solidFill>
                <a:schemeClr val="accent1"/>
              </a:solidFill>
            </a:ln>
            <a:effectLst>
              <a:outerShdw blurRad="45212" dist="33909" dir="2700002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382" tIns="40691" rIns="81382" bIns="40691" rtlCol="0" anchor="ctr"/>
            <a:lstStyle/>
            <a:p>
              <a:pPr algn="ctr"/>
              <a:endParaRPr lang="en-US" sz="1602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27C288B-4676-2F73-AE29-1B425CD5E144}"/>
              </a:ext>
            </a:extLst>
          </p:cNvPr>
          <p:cNvGrpSpPr/>
          <p:nvPr userDrawn="1"/>
        </p:nvGrpSpPr>
        <p:grpSpPr>
          <a:xfrm>
            <a:off x="7034622" y="1158706"/>
            <a:ext cx="762562" cy="348799"/>
            <a:chOff x="8758247" y="172661"/>
            <a:chExt cx="762562" cy="348799"/>
          </a:xfrm>
        </p:grpSpPr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2452C30B-F0D4-267C-E6FF-DF0CE28354A7}"/>
                </a:ext>
              </a:extLst>
            </p:cNvPr>
            <p:cNvSpPr/>
            <p:nvPr/>
          </p:nvSpPr>
          <p:spPr>
            <a:xfrm>
              <a:off x="9146399" y="314814"/>
              <a:ext cx="148124" cy="108566"/>
            </a:xfrm>
            <a:custGeom>
              <a:avLst/>
              <a:gdLst>
                <a:gd name="connsiteX0" fmla="*/ 0 w 619125"/>
                <a:gd name="connsiteY0" fmla="*/ 54283 h 108566"/>
                <a:gd name="connsiteX1" fmla="*/ 54283 w 619125"/>
                <a:gd name="connsiteY1" fmla="*/ 0 h 108566"/>
                <a:gd name="connsiteX2" fmla="*/ 564842 w 619125"/>
                <a:gd name="connsiteY2" fmla="*/ 0 h 108566"/>
                <a:gd name="connsiteX3" fmla="*/ 619125 w 619125"/>
                <a:gd name="connsiteY3" fmla="*/ 54283 h 108566"/>
                <a:gd name="connsiteX4" fmla="*/ 619125 w 619125"/>
                <a:gd name="connsiteY4" fmla="*/ 54283 h 108566"/>
                <a:gd name="connsiteX5" fmla="*/ 564842 w 619125"/>
                <a:gd name="connsiteY5" fmla="*/ 108566 h 108566"/>
                <a:gd name="connsiteX6" fmla="*/ 54283 w 619125"/>
                <a:gd name="connsiteY6" fmla="*/ 108566 h 108566"/>
                <a:gd name="connsiteX7" fmla="*/ 0 w 619125"/>
                <a:gd name="connsiteY7" fmla="*/ 54283 h 108566"/>
                <a:gd name="connsiteX0" fmla="*/ 564842 w 656282"/>
                <a:gd name="connsiteY0" fmla="*/ 0 h 108566"/>
                <a:gd name="connsiteX1" fmla="*/ 619125 w 656282"/>
                <a:gd name="connsiteY1" fmla="*/ 54283 h 108566"/>
                <a:gd name="connsiteX2" fmla="*/ 619125 w 656282"/>
                <a:gd name="connsiteY2" fmla="*/ 54283 h 108566"/>
                <a:gd name="connsiteX3" fmla="*/ 564842 w 656282"/>
                <a:gd name="connsiteY3" fmla="*/ 108566 h 108566"/>
                <a:gd name="connsiteX4" fmla="*/ 54283 w 656282"/>
                <a:gd name="connsiteY4" fmla="*/ 108566 h 108566"/>
                <a:gd name="connsiteX5" fmla="*/ 0 w 656282"/>
                <a:gd name="connsiteY5" fmla="*/ 54283 h 108566"/>
                <a:gd name="connsiteX6" fmla="*/ 54283 w 656282"/>
                <a:gd name="connsiteY6" fmla="*/ 0 h 108566"/>
                <a:gd name="connsiteX7" fmla="*/ 656282 w 656282"/>
                <a:gd name="connsiteY7" fmla="*/ 91440 h 108566"/>
                <a:gd name="connsiteX0" fmla="*/ 564842 w 619125"/>
                <a:gd name="connsiteY0" fmla="*/ 0 h 108566"/>
                <a:gd name="connsiteX1" fmla="*/ 619125 w 619125"/>
                <a:gd name="connsiteY1" fmla="*/ 54283 h 108566"/>
                <a:gd name="connsiteX2" fmla="*/ 619125 w 619125"/>
                <a:gd name="connsiteY2" fmla="*/ 54283 h 108566"/>
                <a:gd name="connsiteX3" fmla="*/ 564842 w 619125"/>
                <a:gd name="connsiteY3" fmla="*/ 108566 h 108566"/>
                <a:gd name="connsiteX4" fmla="*/ 54283 w 619125"/>
                <a:gd name="connsiteY4" fmla="*/ 108566 h 108566"/>
                <a:gd name="connsiteX5" fmla="*/ 0 w 619125"/>
                <a:gd name="connsiteY5" fmla="*/ 54283 h 108566"/>
                <a:gd name="connsiteX6" fmla="*/ 54283 w 619125"/>
                <a:gd name="connsiteY6" fmla="*/ 0 h 108566"/>
                <a:gd name="connsiteX0" fmla="*/ 619125 w 619125"/>
                <a:gd name="connsiteY0" fmla="*/ 54283 h 108566"/>
                <a:gd name="connsiteX1" fmla="*/ 619125 w 619125"/>
                <a:gd name="connsiteY1" fmla="*/ 54283 h 108566"/>
                <a:gd name="connsiteX2" fmla="*/ 564842 w 619125"/>
                <a:gd name="connsiteY2" fmla="*/ 108566 h 108566"/>
                <a:gd name="connsiteX3" fmla="*/ 54283 w 619125"/>
                <a:gd name="connsiteY3" fmla="*/ 108566 h 108566"/>
                <a:gd name="connsiteX4" fmla="*/ 0 w 619125"/>
                <a:gd name="connsiteY4" fmla="*/ 54283 h 108566"/>
                <a:gd name="connsiteX5" fmla="*/ 54283 w 619125"/>
                <a:gd name="connsiteY5" fmla="*/ 0 h 108566"/>
                <a:gd name="connsiteX0" fmla="*/ 619125 w 619125"/>
                <a:gd name="connsiteY0" fmla="*/ 54283 h 108566"/>
                <a:gd name="connsiteX1" fmla="*/ 564842 w 619125"/>
                <a:gd name="connsiteY1" fmla="*/ 108566 h 108566"/>
                <a:gd name="connsiteX2" fmla="*/ 54283 w 619125"/>
                <a:gd name="connsiteY2" fmla="*/ 108566 h 108566"/>
                <a:gd name="connsiteX3" fmla="*/ 0 w 619125"/>
                <a:gd name="connsiteY3" fmla="*/ 54283 h 108566"/>
                <a:gd name="connsiteX4" fmla="*/ 54283 w 619125"/>
                <a:gd name="connsiteY4" fmla="*/ 0 h 108566"/>
                <a:gd name="connsiteX0" fmla="*/ 564842 w 564842"/>
                <a:gd name="connsiteY0" fmla="*/ 108566 h 108566"/>
                <a:gd name="connsiteX1" fmla="*/ 54283 w 564842"/>
                <a:gd name="connsiteY1" fmla="*/ 108566 h 108566"/>
                <a:gd name="connsiteX2" fmla="*/ 0 w 564842"/>
                <a:gd name="connsiteY2" fmla="*/ 54283 h 108566"/>
                <a:gd name="connsiteX3" fmla="*/ 54283 w 564842"/>
                <a:gd name="connsiteY3" fmla="*/ 0 h 108566"/>
                <a:gd name="connsiteX0" fmla="*/ 161617 w 161617"/>
                <a:gd name="connsiteY0" fmla="*/ 105391 h 108566"/>
                <a:gd name="connsiteX1" fmla="*/ 54283 w 161617"/>
                <a:gd name="connsiteY1" fmla="*/ 108566 h 108566"/>
                <a:gd name="connsiteX2" fmla="*/ 0 w 161617"/>
                <a:gd name="connsiteY2" fmla="*/ 54283 h 108566"/>
                <a:gd name="connsiteX3" fmla="*/ 54283 w 161617"/>
                <a:gd name="connsiteY3" fmla="*/ 0 h 108566"/>
                <a:gd name="connsiteX0" fmla="*/ 135424 w 135424"/>
                <a:gd name="connsiteY0" fmla="*/ 105391 h 108566"/>
                <a:gd name="connsiteX1" fmla="*/ 54283 w 135424"/>
                <a:gd name="connsiteY1" fmla="*/ 108566 h 108566"/>
                <a:gd name="connsiteX2" fmla="*/ 0 w 135424"/>
                <a:gd name="connsiteY2" fmla="*/ 54283 h 108566"/>
                <a:gd name="connsiteX3" fmla="*/ 54283 w 135424"/>
                <a:gd name="connsiteY3" fmla="*/ 0 h 108566"/>
                <a:gd name="connsiteX0" fmla="*/ 148124 w 148124"/>
                <a:gd name="connsiteY0" fmla="*/ 108566 h 108566"/>
                <a:gd name="connsiteX1" fmla="*/ 54283 w 148124"/>
                <a:gd name="connsiteY1" fmla="*/ 108566 h 108566"/>
                <a:gd name="connsiteX2" fmla="*/ 0 w 148124"/>
                <a:gd name="connsiteY2" fmla="*/ 54283 h 108566"/>
                <a:gd name="connsiteX3" fmla="*/ 54283 w 148124"/>
                <a:gd name="connsiteY3" fmla="*/ 0 h 108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124" h="108566">
                  <a:moveTo>
                    <a:pt x="148124" y="108566"/>
                  </a:moveTo>
                  <a:lnTo>
                    <a:pt x="54283" y="108566"/>
                  </a:lnTo>
                  <a:cubicBezTo>
                    <a:pt x="24303" y="108566"/>
                    <a:pt x="0" y="84263"/>
                    <a:pt x="0" y="54283"/>
                  </a:cubicBezTo>
                  <a:cubicBezTo>
                    <a:pt x="0" y="24303"/>
                    <a:pt x="24303" y="0"/>
                    <a:pt x="54283" y="0"/>
                  </a:cubicBezTo>
                </a:path>
              </a:pathLst>
            </a:custGeom>
            <a:noFill/>
            <a:ln w="15875" cap="rnd">
              <a:solidFill>
                <a:schemeClr val="accent1"/>
              </a:solidFill>
            </a:ln>
            <a:effectLst>
              <a:outerShdw blurRad="45212" dist="33909" dir="2700002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382" tIns="40691" rIns="81382" bIns="40691" rtlCol="0" anchor="ctr"/>
            <a:lstStyle/>
            <a:p>
              <a:pPr algn="ctr"/>
              <a:endParaRPr lang="en-US" sz="1602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171AF4D4-ADF7-D8E6-7C04-E70324DC5D48}"/>
                </a:ext>
              </a:extLst>
            </p:cNvPr>
            <p:cNvSpPr/>
            <p:nvPr/>
          </p:nvSpPr>
          <p:spPr>
            <a:xfrm flipH="1">
              <a:off x="8758247" y="421504"/>
              <a:ext cx="569148" cy="99956"/>
            </a:xfrm>
            <a:custGeom>
              <a:avLst/>
              <a:gdLst>
                <a:gd name="connsiteX0" fmla="*/ 0 w 619126"/>
                <a:gd name="connsiteY0" fmla="*/ 49978 h 99956"/>
                <a:gd name="connsiteX1" fmla="*/ 49978 w 619126"/>
                <a:gd name="connsiteY1" fmla="*/ 0 h 99956"/>
                <a:gd name="connsiteX2" fmla="*/ 569148 w 619126"/>
                <a:gd name="connsiteY2" fmla="*/ 0 h 99956"/>
                <a:gd name="connsiteX3" fmla="*/ 619126 w 619126"/>
                <a:gd name="connsiteY3" fmla="*/ 49978 h 99956"/>
                <a:gd name="connsiteX4" fmla="*/ 619126 w 619126"/>
                <a:gd name="connsiteY4" fmla="*/ 49978 h 99956"/>
                <a:gd name="connsiteX5" fmla="*/ 569148 w 619126"/>
                <a:gd name="connsiteY5" fmla="*/ 99956 h 99956"/>
                <a:gd name="connsiteX6" fmla="*/ 49978 w 619126"/>
                <a:gd name="connsiteY6" fmla="*/ 99956 h 99956"/>
                <a:gd name="connsiteX7" fmla="*/ 0 w 619126"/>
                <a:gd name="connsiteY7" fmla="*/ 49978 h 99956"/>
                <a:gd name="connsiteX0" fmla="*/ 569148 w 660588"/>
                <a:gd name="connsiteY0" fmla="*/ 0 h 99956"/>
                <a:gd name="connsiteX1" fmla="*/ 619126 w 660588"/>
                <a:gd name="connsiteY1" fmla="*/ 49978 h 99956"/>
                <a:gd name="connsiteX2" fmla="*/ 619126 w 660588"/>
                <a:gd name="connsiteY2" fmla="*/ 49978 h 99956"/>
                <a:gd name="connsiteX3" fmla="*/ 569148 w 660588"/>
                <a:gd name="connsiteY3" fmla="*/ 99956 h 99956"/>
                <a:gd name="connsiteX4" fmla="*/ 49978 w 660588"/>
                <a:gd name="connsiteY4" fmla="*/ 99956 h 99956"/>
                <a:gd name="connsiteX5" fmla="*/ 0 w 660588"/>
                <a:gd name="connsiteY5" fmla="*/ 49978 h 99956"/>
                <a:gd name="connsiteX6" fmla="*/ 49978 w 660588"/>
                <a:gd name="connsiteY6" fmla="*/ 0 h 99956"/>
                <a:gd name="connsiteX7" fmla="*/ 660588 w 660588"/>
                <a:gd name="connsiteY7" fmla="*/ 91440 h 99956"/>
                <a:gd name="connsiteX0" fmla="*/ 569148 w 619126"/>
                <a:gd name="connsiteY0" fmla="*/ 0 h 99956"/>
                <a:gd name="connsiteX1" fmla="*/ 619126 w 619126"/>
                <a:gd name="connsiteY1" fmla="*/ 49978 h 99956"/>
                <a:gd name="connsiteX2" fmla="*/ 619126 w 619126"/>
                <a:gd name="connsiteY2" fmla="*/ 49978 h 99956"/>
                <a:gd name="connsiteX3" fmla="*/ 569148 w 619126"/>
                <a:gd name="connsiteY3" fmla="*/ 99956 h 99956"/>
                <a:gd name="connsiteX4" fmla="*/ 49978 w 619126"/>
                <a:gd name="connsiteY4" fmla="*/ 99956 h 99956"/>
                <a:gd name="connsiteX5" fmla="*/ 0 w 619126"/>
                <a:gd name="connsiteY5" fmla="*/ 49978 h 99956"/>
                <a:gd name="connsiteX6" fmla="*/ 49978 w 619126"/>
                <a:gd name="connsiteY6" fmla="*/ 0 h 99956"/>
                <a:gd name="connsiteX0" fmla="*/ 619126 w 619126"/>
                <a:gd name="connsiteY0" fmla="*/ 49978 h 99956"/>
                <a:gd name="connsiteX1" fmla="*/ 619126 w 619126"/>
                <a:gd name="connsiteY1" fmla="*/ 49978 h 99956"/>
                <a:gd name="connsiteX2" fmla="*/ 569148 w 619126"/>
                <a:gd name="connsiteY2" fmla="*/ 99956 h 99956"/>
                <a:gd name="connsiteX3" fmla="*/ 49978 w 619126"/>
                <a:gd name="connsiteY3" fmla="*/ 99956 h 99956"/>
                <a:gd name="connsiteX4" fmla="*/ 0 w 619126"/>
                <a:gd name="connsiteY4" fmla="*/ 49978 h 99956"/>
                <a:gd name="connsiteX5" fmla="*/ 49978 w 619126"/>
                <a:gd name="connsiteY5" fmla="*/ 0 h 99956"/>
                <a:gd name="connsiteX0" fmla="*/ 619126 w 619126"/>
                <a:gd name="connsiteY0" fmla="*/ 49978 h 99956"/>
                <a:gd name="connsiteX1" fmla="*/ 569148 w 619126"/>
                <a:gd name="connsiteY1" fmla="*/ 99956 h 99956"/>
                <a:gd name="connsiteX2" fmla="*/ 49978 w 619126"/>
                <a:gd name="connsiteY2" fmla="*/ 99956 h 99956"/>
                <a:gd name="connsiteX3" fmla="*/ 0 w 619126"/>
                <a:gd name="connsiteY3" fmla="*/ 49978 h 99956"/>
                <a:gd name="connsiteX4" fmla="*/ 49978 w 619126"/>
                <a:gd name="connsiteY4" fmla="*/ 0 h 99956"/>
                <a:gd name="connsiteX0" fmla="*/ 569148 w 569148"/>
                <a:gd name="connsiteY0" fmla="*/ 99956 h 99956"/>
                <a:gd name="connsiteX1" fmla="*/ 49978 w 569148"/>
                <a:gd name="connsiteY1" fmla="*/ 99956 h 99956"/>
                <a:gd name="connsiteX2" fmla="*/ 0 w 569148"/>
                <a:gd name="connsiteY2" fmla="*/ 49978 h 99956"/>
                <a:gd name="connsiteX3" fmla="*/ 49978 w 569148"/>
                <a:gd name="connsiteY3" fmla="*/ 0 h 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9148" h="99956">
                  <a:moveTo>
                    <a:pt x="569148" y="99956"/>
                  </a:moveTo>
                  <a:lnTo>
                    <a:pt x="49978" y="99956"/>
                  </a:lnTo>
                  <a:cubicBezTo>
                    <a:pt x="22376" y="99956"/>
                    <a:pt x="0" y="77580"/>
                    <a:pt x="0" y="49978"/>
                  </a:cubicBezTo>
                  <a:cubicBezTo>
                    <a:pt x="0" y="22376"/>
                    <a:pt x="22376" y="0"/>
                    <a:pt x="49978" y="0"/>
                  </a:cubicBezTo>
                </a:path>
              </a:pathLst>
            </a:custGeom>
            <a:noFill/>
            <a:ln w="15875" cap="rnd">
              <a:solidFill>
                <a:schemeClr val="accent1"/>
              </a:solidFill>
            </a:ln>
            <a:effectLst>
              <a:outerShdw blurRad="45212" dist="33909" dir="2700002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382" tIns="40691" rIns="81382" bIns="40691" rtlCol="0" anchor="ctr"/>
            <a:lstStyle/>
            <a:p>
              <a:pPr algn="ctr"/>
              <a:endParaRPr lang="en-US" sz="1602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662441DE-6005-AAFC-38A1-FF38BB29F77E}"/>
                </a:ext>
              </a:extLst>
            </p:cNvPr>
            <p:cNvSpPr/>
            <p:nvPr/>
          </p:nvSpPr>
          <p:spPr>
            <a:xfrm>
              <a:off x="8939669" y="172661"/>
              <a:ext cx="581140" cy="142154"/>
            </a:xfrm>
            <a:custGeom>
              <a:avLst/>
              <a:gdLst>
                <a:gd name="connsiteX0" fmla="*/ 0 w 652216"/>
                <a:gd name="connsiteY0" fmla="*/ 71077 h 142153"/>
                <a:gd name="connsiteX1" fmla="*/ 71077 w 652216"/>
                <a:gd name="connsiteY1" fmla="*/ 0 h 142153"/>
                <a:gd name="connsiteX2" fmla="*/ 581140 w 652216"/>
                <a:gd name="connsiteY2" fmla="*/ 0 h 142153"/>
                <a:gd name="connsiteX3" fmla="*/ 652217 w 652216"/>
                <a:gd name="connsiteY3" fmla="*/ 71077 h 142153"/>
                <a:gd name="connsiteX4" fmla="*/ 652216 w 652216"/>
                <a:gd name="connsiteY4" fmla="*/ 71077 h 142153"/>
                <a:gd name="connsiteX5" fmla="*/ 581139 w 652216"/>
                <a:gd name="connsiteY5" fmla="*/ 142154 h 142153"/>
                <a:gd name="connsiteX6" fmla="*/ 71077 w 652216"/>
                <a:gd name="connsiteY6" fmla="*/ 142153 h 142153"/>
                <a:gd name="connsiteX7" fmla="*/ 0 w 652216"/>
                <a:gd name="connsiteY7" fmla="*/ 71076 h 142153"/>
                <a:gd name="connsiteX8" fmla="*/ 0 w 652216"/>
                <a:gd name="connsiteY8" fmla="*/ 71077 h 142153"/>
                <a:gd name="connsiteX0" fmla="*/ 0 w 652217"/>
                <a:gd name="connsiteY0" fmla="*/ 71077 h 162517"/>
                <a:gd name="connsiteX1" fmla="*/ 71077 w 652217"/>
                <a:gd name="connsiteY1" fmla="*/ 0 h 162517"/>
                <a:gd name="connsiteX2" fmla="*/ 581140 w 652217"/>
                <a:gd name="connsiteY2" fmla="*/ 0 h 162517"/>
                <a:gd name="connsiteX3" fmla="*/ 652217 w 652217"/>
                <a:gd name="connsiteY3" fmla="*/ 71077 h 162517"/>
                <a:gd name="connsiteX4" fmla="*/ 652216 w 652217"/>
                <a:gd name="connsiteY4" fmla="*/ 71077 h 162517"/>
                <a:gd name="connsiteX5" fmla="*/ 581139 w 652217"/>
                <a:gd name="connsiteY5" fmla="*/ 142154 h 162517"/>
                <a:gd name="connsiteX6" fmla="*/ 71077 w 652217"/>
                <a:gd name="connsiteY6" fmla="*/ 142153 h 162517"/>
                <a:gd name="connsiteX7" fmla="*/ 0 w 652217"/>
                <a:gd name="connsiteY7" fmla="*/ 71076 h 162517"/>
                <a:gd name="connsiteX8" fmla="*/ 91440 w 652217"/>
                <a:gd name="connsiteY8" fmla="*/ 162517 h 162517"/>
                <a:gd name="connsiteX0" fmla="*/ 0 w 652217"/>
                <a:gd name="connsiteY0" fmla="*/ 71077 h 142154"/>
                <a:gd name="connsiteX1" fmla="*/ 71077 w 652217"/>
                <a:gd name="connsiteY1" fmla="*/ 0 h 142154"/>
                <a:gd name="connsiteX2" fmla="*/ 581140 w 652217"/>
                <a:gd name="connsiteY2" fmla="*/ 0 h 142154"/>
                <a:gd name="connsiteX3" fmla="*/ 652217 w 652217"/>
                <a:gd name="connsiteY3" fmla="*/ 71077 h 142154"/>
                <a:gd name="connsiteX4" fmla="*/ 652216 w 652217"/>
                <a:gd name="connsiteY4" fmla="*/ 71077 h 142154"/>
                <a:gd name="connsiteX5" fmla="*/ 581139 w 652217"/>
                <a:gd name="connsiteY5" fmla="*/ 142154 h 142154"/>
                <a:gd name="connsiteX6" fmla="*/ 71077 w 652217"/>
                <a:gd name="connsiteY6" fmla="*/ 142153 h 142154"/>
                <a:gd name="connsiteX7" fmla="*/ 0 w 652217"/>
                <a:gd name="connsiteY7" fmla="*/ 71076 h 142154"/>
                <a:gd name="connsiteX0" fmla="*/ 0 w 652217"/>
                <a:gd name="connsiteY0" fmla="*/ 71077 h 142154"/>
                <a:gd name="connsiteX1" fmla="*/ 71077 w 652217"/>
                <a:gd name="connsiteY1" fmla="*/ 0 h 142154"/>
                <a:gd name="connsiteX2" fmla="*/ 581140 w 652217"/>
                <a:gd name="connsiteY2" fmla="*/ 0 h 142154"/>
                <a:gd name="connsiteX3" fmla="*/ 652217 w 652217"/>
                <a:gd name="connsiteY3" fmla="*/ 71077 h 142154"/>
                <a:gd name="connsiteX4" fmla="*/ 652216 w 652217"/>
                <a:gd name="connsiteY4" fmla="*/ 71077 h 142154"/>
                <a:gd name="connsiteX5" fmla="*/ 581139 w 652217"/>
                <a:gd name="connsiteY5" fmla="*/ 142154 h 142154"/>
                <a:gd name="connsiteX6" fmla="*/ 71077 w 652217"/>
                <a:gd name="connsiteY6" fmla="*/ 142153 h 142154"/>
                <a:gd name="connsiteX0" fmla="*/ 0 w 581140"/>
                <a:gd name="connsiteY0" fmla="*/ 0 h 142154"/>
                <a:gd name="connsiteX1" fmla="*/ 510063 w 581140"/>
                <a:gd name="connsiteY1" fmla="*/ 0 h 142154"/>
                <a:gd name="connsiteX2" fmla="*/ 581140 w 581140"/>
                <a:gd name="connsiteY2" fmla="*/ 71077 h 142154"/>
                <a:gd name="connsiteX3" fmla="*/ 581139 w 581140"/>
                <a:gd name="connsiteY3" fmla="*/ 71077 h 142154"/>
                <a:gd name="connsiteX4" fmla="*/ 510062 w 581140"/>
                <a:gd name="connsiteY4" fmla="*/ 142154 h 142154"/>
                <a:gd name="connsiteX5" fmla="*/ 0 w 581140"/>
                <a:gd name="connsiteY5" fmla="*/ 142153 h 142154"/>
                <a:gd name="connsiteX0" fmla="*/ 0 w 581140"/>
                <a:gd name="connsiteY0" fmla="*/ 0 h 142154"/>
                <a:gd name="connsiteX1" fmla="*/ 510063 w 581140"/>
                <a:gd name="connsiteY1" fmla="*/ 0 h 142154"/>
                <a:gd name="connsiteX2" fmla="*/ 581140 w 581140"/>
                <a:gd name="connsiteY2" fmla="*/ 71077 h 142154"/>
                <a:gd name="connsiteX3" fmla="*/ 581139 w 581140"/>
                <a:gd name="connsiteY3" fmla="*/ 71077 h 142154"/>
                <a:gd name="connsiteX4" fmla="*/ 510062 w 581140"/>
                <a:gd name="connsiteY4" fmla="*/ 142154 h 142154"/>
                <a:gd name="connsiteX5" fmla="*/ 257175 w 581140"/>
                <a:gd name="connsiteY5" fmla="*/ 142153 h 142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140" h="142154">
                  <a:moveTo>
                    <a:pt x="0" y="0"/>
                  </a:moveTo>
                  <a:lnTo>
                    <a:pt x="510063" y="0"/>
                  </a:lnTo>
                  <a:cubicBezTo>
                    <a:pt x="549318" y="0"/>
                    <a:pt x="581140" y="31822"/>
                    <a:pt x="581140" y="71077"/>
                  </a:cubicBezTo>
                  <a:lnTo>
                    <a:pt x="581139" y="71077"/>
                  </a:lnTo>
                  <a:cubicBezTo>
                    <a:pt x="581139" y="110332"/>
                    <a:pt x="549317" y="142154"/>
                    <a:pt x="510062" y="142154"/>
                  </a:cubicBezTo>
                  <a:lnTo>
                    <a:pt x="257175" y="142153"/>
                  </a:lnTo>
                </a:path>
              </a:pathLst>
            </a:custGeom>
            <a:noFill/>
            <a:ln w="15875" cap="rnd">
              <a:solidFill>
                <a:schemeClr val="accent1"/>
              </a:solidFill>
            </a:ln>
            <a:effectLst>
              <a:outerShdw blurRad="45212" dist="33909" dir="2700002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382" tIns="40691" rIns="81382" bIns="40691" rtlCol="0" anchor="ctr"/>
            <a:lstStyle/>
            <a:p>
              <a:pPr algn="ctr"/>
              <a:endParaRPr lang="en-US" sz="1602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A3BDC385-C76A-AE91-BF63-796C9A1982EB}"/>
              </a:ext>
            </a:extLst>
          </p:cNvPr>
          <p:cNvGrpSpPr/>
          <p:nvPr userDrawn="1"/>
        </p:nvGrpSpPr>
        <p:grpSpPr>
          <a:xfrm flipH="1">
            <a:off x="7389932" y="1033326"/>
            <a:ext cx="233363" cy="125379"/>
            <a:chOff x="4079079" y="-5618"/>
            <a:chExt cx="233363" cy="125379"/>
          </a:xfrm>
        </p:grpSpPr>
        <p:sp>
          <p:nvSpPr>
            <p:cNvPr id="18" name="等腰三角形 17">
              <a:extLst>
                <a:ext uri="{FF2B5EF4-FFF2-40B4-BE49-F238E27FC236}">
                  <a16:creationId xmlns:a16="http://schemas.microsoft.com/office/drawing/2014/main" id="{E56FFB19-F291-1DC6-81A2-C654BCC723F6}"/>
                </a:ext>
              </a:extLst>
            </p:cNvPr>
            <p:cNvSpPr/>
            <p:nvPr/>
          </p:nvSpPr>
          <p:spPr>
            <a:xfrm>
              <a:off x="4079079" y="-5618"/>
              <a:ext cx="233363" cy="125378"/>
            </a:xfrm>
            <a:prstGeom prst="triangle">
              <a:avLst/>
            </a:prstGeom>
            <a:noFill/>
            <a:ln w="63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9" name="等腰三角形 18">
              <a:extLst>
                <a:ext uri="{FF2B5EF4-FFF2-40B4-BE49-F238E27FC236}">
                  <a16:creationId xmlns:a16="http://schemas.microsoft.com/office/drawing/2014/main" id="{C471C59A-4B4B-013C-C14C-4A072581CA12}"/>
                </a:ext>
              </a:extLst>
            </p:cNvPr>
            <p:cNvSpPr/>
            <p:nvPr/>
          </p:nvSpPr>
          <p:spPr>
            <a:xfrm>
              <a:off x="4101309" y="18270"/>
              <a:ext cx="188904" cy="101491"/>
            </a:xfrm>
            <a:prstGeom prst="triangle">
              <a:avLst>
                <a:gd name="adj" fmla="val 50000"/>
              </a:avLst>
            </a:prstGeom>
            <a:noFill/>
            <a:ln w="5798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43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20" name="等腰三角形 19">
              <a:extLst>
                <a:ext uri="{FF2B5EF4-FFF2-40B4-BE49-F238E27FC236}">
                  <a16:creationId xmlns:a16="http://schemas.microsoft.com/office/drawing/2014/main" id="{804644BD-3467-618A-A93E-86D756F39E50}"/>
                </a:ext>
              </a:extLst>
            </p:cNvPr>
            <p:cNvSpPr/>
            <p:nvPr/>
          </p:nvSpPr>
          <p:spPr>
            <a:xfrm>
              <a:off x="4123538" y="42156"/>
              <a:ext cx="144444" cy="77605"/>
            </a:xfrm>
            <a:prstGeom prst="triangle">
              <a:avLst>
                <a:gd name="adj" fmla="val 50000"/>
              </a:avLst>
            </a:prstGeom>
            <a:noFill/>
            <a:ln w="5247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87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id="{FDDB4844-C215-77E1-833A-854A68AF404E}"/>
                </a:ext>
              </a:extLst>
            </p:cNvPr>
            <p:cNvSpPr/>
            <p:nvPr/>
          </p:nvSpPr>
          <p:spPr>
            <a:xfrm>
              <a:off x="4145768" y="66042"/>
              <a:ext cx="99985" cy="53718"/>
            </a:xfrm>
            <a:prstGeom prst="triangle">
              <a:avLst>
                <a:gd name="adj" fmla="val 50000"/>
              </a:avLst>
            </a:prstGeom>
            <a:noFill/>
            <a:ln w="4696" cap="flat" cmpd="sng" algn="ctr">
              <a:solidFill>
                <a:schemeClr val="accent1"/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31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8D2C4704-18DE-D8FA-B0FF-E887ECFF1390}"/>
                </a:ext>
              </a:extLst>
            </p:cNvPr>
            <p:cNvSpPr/>
            <p:nvPr/>
          </p:nvSpPr>
          <p:spPr>
            <a:xfrm>
              <a:off x="4167998" y="89929"/>
              <a:ext cx="55525" cy="29831"/>
            </a:xfrm>
            <a:prstGeom prst="triangle">
              <a:avLst/>
            </a:prstGeom>
            <a:noFill/>
            <a:ln w="4144"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9665" tIns="29832" rIns="59665" bIns="29832" rtlCol="0" anchor="ctr"/>
            <a:lstStyle/>
            <a:p>
              <a:pPr algn="ctr"/>
              <a:endParaRPr lang="en-US" sz="1174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58249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副标题页">
    <p:bg>
      <p:bgPr>
        <a:gradFill>
          <a:gsLst>
            <a:gs pos="7000">
              <a:schemeClr val="bg2">
                <a:lumMod val="90000"/>
                <a:alpha val="26000"/>
              </a:schemeClr>
            </a:gs>
            <a:gs pos="100000">
              <a:schemeClr val="accent2">
                <a:lumMod val="40000"/>
                <a:lumOff val="60000"/>
                <a:alpha val="16000"/>
              </a:schemeClr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99BEC006-D6A4-D62A-EC63-E9821119C5C8}"/>
              </a:ext>
            </a:extLst>
          </p:cNvPr>
          <p:cNvGrpSpPr/>
          <p:nvPr userDrawn="1"/>
        </p:nvGrpSpPr>
        <p:grpSpPr>
          <a:xfrm>
            <a:off x="4213989" y="-3429000"/>
            <a:ext cx="7978011" cy="10287000"/>
            <a:chOff x="4213989" y="-3429000"/>
            <a:chExt cx="7978011" cy="10287000"/>
          </a:xfrm>
        </p:grpSpPr>
        <p:pic>
          <p:nvPicPr>
            <p:cNvPr id="6" name="图片 5" descr="桌子上放着花瓶和广告&#10;&#10;描述已自动生成">
              <a:extLst>
                <a:ext uri="{FF2B5EF4-FFF2-40B4-BE49-F238E27FC236}">
                  <a16:creationId xmlns:a16="http://schemas.microsoft.com/office/drawing/2014/main" id="{28349925-DFA0-B5E4-5F77-9B728A029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screen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-10000" contrast="-3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4213989" y="-3429000"/>
              <a:ext cx="7978011" cy="10287000"/>
            </a:xfrm>
            <a:custGeom>
              <a:avLst/>
              <a:gdLst>
                <a:gd name="connsiteX0" fmla="*/ 0 w 5318676"/>
                <a:gd name="connsiteY0" fmla="*/ 0 h 6858000"/>
                <a:gd name="connsiteX1" fmla="*/ 354483 w 5318676"/>
                <a:gd name="connsiteY1" fmla="*/ 0 h 6858000"/>
                <a:gd name="connsiteX2" fmla="*/ 1278213 w 5318676"/>
                <a:gd name="connsiteY2" fmla="*/ 3200400 h 6858000"/>
                <a:gd name="connsiteX3" fmla="*/ 1382988 w 5318676"/>
                <a:gd name="connsiteY3" fmla="*/ 3257550 h 6858000"/>
                <a:gd name="connsiteX4" fmla="*/ 2716488 w 5318676"/>
                <a:gd name="connsiteY4" fmla="*/ 3486150 h 6858000"/>
                <a:gd name="connsiteX5" fmla="*/ 3173688 w 5318676"/>
                <a:gd name="connsiteY5" fmla="*/ 3476625 h 6858000"/>
                <a:gd name="connsiteX6" fmla="*/ 4078563 w 5318676"/>
                <a:gd name="connsiteY6" fmla="*/ 2828925 h 6858000"/>
                <a:gd name="connsiteX7" fmla="*/ 5318676 w 5318676"/>
                <a:gd name="connsiteY7" fmla="*/ 2641530 h 6858000"/>
                <a:gd name="connsiteX8" fmla="*/ 5318676 w 5318676"/>
                <a:gd name="connsiteY8" fmla="*/ 6858000 h 6858000"/>
                <a:gd name="connsiteX9" fmla="*/ 0 w 5318676"/>
                <a:gd name="connsiteY9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18676" h="6858000">
                  <a:moveTo>
                    <a:pt x="0" y="0"/>
                  </a:moveTo>
                  <a:lnTo>
                    <a:pt x="354483" y="0"/>
                  </a:lnTo>
                  <a:lnTo>
                    <a:pt x="1278213" y="3200400"/>
                  </a:lnTo>
                  <a:lnTo>
                    <a:pt x="1382988" y="3257550"/>
                  </a:lnTo>
                  <a:lnTo>
                    <a:pt x="2716488" y="3486150"/>
                  </a:lnTo>
                  <a:lnTo>
                    <a:pt x="3173688" y="3476625"/>
                  </a:lnTo>
                  <a:lnTo>
                    <a:pt x="4078563" y="2828925"/>
                  </a:lnTo>
                  <a:lnTo>
                    <a:pt x="5318676" y="2641530"/>
                  </a:lnTo>
                  <a:lnTo>
                    <a:pt x="5318676" y="6858000"/>
                  </a:lnTo>
                  <a:lnTo>
                    <a:pt x="0" y="6858000"/>
                  </a:lnTo>
                  <a:close/>
                </a:path>
              </a:pathLst>
            </a:custGeom>
            <a:effectLst/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4D9F1431-D94B-4C4F-0475-5890A238CE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57754" y="1714500"/>
              <a:ext cx="1419662" cy="2085013"/>
            </a:xfrm>
            <a:prstGeom prst="rect">
              <a:avLst/>
            </a:prstGeom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E59DCA45-07C8-6096-022C-06A607DB49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flipH="1">
              <a:off x="5773319" y="2864602"/>
              <a:ext cx="767396" cy="1127050"/>
            </a:xfrm>
            <a:prstGeom prst="rect">
              <a:avLst/>
            </a:prstGeom>
          </p:spPr>
        </p:pic>
      </p:grpSp>
      <p:pic>
        <p:nvPicPr>
          <p:cNvPr id="10" name="图片 9" descr="桌子上放着花瓶和广告&#10;&#10;描述已自动生成">
            <a:extLst>
              <a:ext uri="{FF2B5EF4-FFF2-40B4-BE49-F238E27FC236}">
                <a16:creationId xmlns:a16="http://schemas.microsoft.com/office/drawing/2014/main" id="{95335556-7861-B582-E3BF-5C04FF0F79B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577059" y="776564"/>
            <a:ext cx="7978021" cy="5303126"/>
          </a:xfrm>
          <a:custGeom>
            <a:avLst/>
            <a:gdLst>
              <a:gd name="connsiteX0" fmla="*/ 2683682 w 5318676"/>
              <a:gd name="connsiteY0" fmla="*/ 466725 h 3535417"/>
              <a:gd name="connsiteX1" fmla="*/ 2589488 w 5318676"/>
              <a:gd name="connsiteY1" fmla="*/ 560919 h 3535417"/>
              <a:gd name="connsiteX2" fmla="*/ 2589488 w 5318676"/>
              <a:gd name="connsiteY2" fmla="*/ 2595031 h 3535417"/>
              <a:gd name="connsiteX3" fmla="*/ 2683682 w 5318676"/>
              <a:gd name="connsiteY3" fmla="*/ 2689225 h 3535417"/>
              <a:gd name="connsiteX4" fmla="*/ 3060444 w 5318676"/>
              <a:gd name="connsiteY4" fmla="*/ 2689225 h 3535417"/>
              <a:gd name="connsiteX5" fmla="*/ 3154638 w 5318676"/>
              <a:gd name="connsiteY5" fmla="*/ 2595031 h 3535417"/>
              <a:gd name="connsiteX6" fmla="*/ 3154638 w 5318676"/>
              <a:gd name="connsiteY6" fmla="*/ 560919 h 3535417"/>
              <a:gd name="connsiteX7" fmla="*/ 3060444 w 5318676"/>
              <a:gd name="connsiteY7" fmla="*/ 466725 h 3535417"/>
              <a:gd name="connsiteX8" fmla="*/ 0 w 5318676"/>
              <a:gd name="connsiteY8" fmla="*/ 0 h 3535417"/>
              <a:gd name="connsiteX9" fmla="*/ 5318676 w 5318676"/>
              <a:gd name="connsiteY9" fmla="*/ 0 h 3535417"/>
              <a:gd name="connsiteX10" fmla="*/ 5318676 w 5318676"/>
              <a:gd name="connsiteY10" fmla="*/ 2787835 h 3535417"/>
              <a:gd name="connsiteX11" fmla="*/ 5278353 w 5318676"/>
              <a:gd name="connsiteY11" fmla="*/ 2788407 h 3535417"/>
              <a:gd name="connsiteX12" fmla="*/ 3599138 w 5318676"/>
              <a:gd name="connsiteY12" fmla="*/ 3155950 h 3535417"/>
              <a:gd name="connsiteX13" fmla="*/ 3014938 w 5318676"/>
              <a:gd name="connsiteY13" fmla="*/ 3524250 h 3535417"/>
              <a:gd name="connsiteX14" fmla="*/ 2392638 w 5318676"/>
              <a:gd name="connsiteY14" fmla="*/ 3422650 h 3535417"/>
              <a:gd name="connsiteX15" fmla="*/ 1376638 w 5318676"/>
              <a:gd name="connsiteY15" fmla="*/ 3244850 h 3535417"/>
              <a:gd name="connsiteX16" fmla="*/ 246338 w 5318676"/>
              <a:gd name="connsiteY16" fmla="*/ 3435350 h 3535417"/>
              <a:gd name="connsiteX17" fmla="*/ 103426 w 5318676"/>
              <a:gd name="connsiteY17" fmla="*/ 3448906 h 3535417"/>
              <a:gd name="connsiteX18" fmla="*/ 0 w 5318676"/>
              <a:gd name="connsiteY18" fmla="*/ 3451082 h 3535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318676" h="3535417">
                <a:moveTo>
                  <a:pt x="2683682" y="466725"/>
                </a:moveTo>
                <a:cubicBezTo>
                  <a:pt x="2631660" y="466725"/>
                  <a:pt x="2589488" y="508897"/>
                  <a:pt x="2589488" y="560919"/>
                </a:cubicBezTo>
                <a:lnTo>
                  <a:pt x="2589488" y="2595031"/>
                </a:lnTo>
                <a:cubicBezTo>
                  <a:pt x="2589488" y="2647053"/>
                  <a:pt x="2631660" y="2689225"/>
                  <a:pt x="2683682" y="2689225"/>
                </a:cubicBezTo>
                <a:lnTo>
                  <a:pt x="3060444" y="2689225"/>
                </a:lnTo>
                <a:cubicBezTo>
                  <a:pt x="3112466" y="2689225"/>
                  <a:pt x="3154638" y="2647053"/>
                  <a:pt x="3154638" y="2595031"/>
                </a:cubicBezTo>
                <a:lnTo>
                  <a:pt x="3154638" y="560919"/>
                </a:lnTo>
                <a:cubicBezTo>
                  <a:pt x="3154638" y="508897"/>
                  <a:pt x="3112466" y="466725"/>
                  <a:pt x="3060444" y="466725"/>
                </a:cubicBezTo>
                <a:close/>
                <a:moveTo>
                  <a:pt x="0" y="0"/>
                </a:moveTo>
                <a:lnTo>
                  <a:pt x="5318676" y="0"/>
                </a:lnTo>
                <a:lnTo>
                  <a:pt x="5318676" y="2787835"/>
                </a:lnTo>
                <a:lnTo>
                  <a:pt x="5278353" y="2788407"/>
                </a:lnTo>
                <a:cubicBezTo>
                  <a:pt x="4662598" y="2823898"/>
                  <a:pt x="3924576" y="3112294"/>
                  <a:pt x="3599138" y="3155950"/>
                </a:cubicBezTo>
                <a:cubicBezTo>
                  <a:pt x="3078438" y="3225800"/>
                  <a:pt x="3216021" y="3479800"/>
                  <a:pt x="3014938" y="3524250"/>
                </a:cubicBezTo>
                <a:cubicBezTo>
                  <a:pt x="2813855" y="3568700"/>
                  <a:pt x="2665688" y="3469217"/>
                  <a:pt x="2392638" y="3422650"/>
                </a:cubicBezTo>
                <a:cubicBezTo>
                  <a:pt x="2119588" y="3376083"/>
                  <a:pt x="1734355" y="3242733"/>
                  <a:pt x="1376638" y="3244850"/>
                </a:cubicBezTo>
                <a:cubicBezTo>
                  <a:pt x="1018921" y="3246967"/>
                  <a:pt x="608288" y="3380317"/>
                  <a:pt x="246338" y="3435350"/>
                </a:cubicBezTo>
                <a:cubicBezTo>
                  <a:pt x="201095" y="3442229"/>
                  <a:pt x="153073" y="3446430"/>
                  <a:pt x="103426" y="3448906"/>
                </a:cubicBezTo>
                <a:lnTo>
                  <a:pt x="0" y="3451082"/>
                </a:lnTo>
                <a:close/>
              </a:path>
            </a:pathLst>
          </a:custGeom>
          <a:effectLst/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E5F7BD6-0F4B-F819-767A-E61CA4B799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11910" y="1536746"/>
            <a:ext cx="895598" cy="3248613"/>
          </a:xfrm>
          <a:prstGeom prst="rect">
            <a:avLst/>
          </a:prstGeom>
        </p:spPr>
        <p:txBody>
          <a:bodyPr vert="eaVert" wrap="square" lIns="137160" tIns="68580" rIns="137160" bIns="68580" anchor="ctr" anchorCtr="0">
            <a:noAutofit/>
          </a:bodyPr>
          <a:lstStyle>
            <a:lvl1pPr mar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4800" spc="0">
                <a:solidFill>
                  <a:srgbClr val="404040"/>
                </a:solidFill>
                <a:latin typeface="Arial" panose="020B060402020202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请输入标题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437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4579D2A9-64A1-CF4D-CC95-9797FACF685B}"/>
              </a:ext>
            </a:extLst>
          </p:cNvPr>
          <p:cNvGrpSpPr/>
          <p:nvPr userDrawn="1"/>
        </p:nvGrpSpPr>
        <p:grpSpPr>
          <a:xfrm>
            <a:off x="4134754" y="628803"/>
            <a:ext cx="233363" cy="125379"/>
            <a:chOff x="4079079" y="-5618"/>
            <a:chExt cx="233363" cy="125379"/>
          </a:xfrm>
        </p:grpSpPr>
        <p:sp>
          <p:nvSpPr>
            <p:cNvPr id="6" name="等腰三角形 5">
              <a:extLst>
                <a:ext uri="{FF2B5EF4-FFF2-40B4-BE49-F238E27FC236}">
                  <a16:creationId xmlns:a16="http://schemas.microsoft.com/office/drawing/2014/main" id="{323C6D56-57F5-7C40-7528-EBDC2D8C7061}"/>
                </a:ext>
              </a:extLst>
            </p:cNvPr>
            <p:cNvSpPr/>
            <p:nvPr/>
          </p:nvSpPr>
          <p:spPr>
            <a:xfrm>
              <a:off x="4079079" y="-5618"/>
              <a:ext cx="233363" cy="125378"/>
            </a:xfrm>
            <a:prstGeom prst="triangle">
              <a:avLst/>
            </a:prstGeom>
            <a:noFill/>
            <a:ln w="6350" cap="flat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8" name="等腰三角形 7">
              <a:extLst>
                <a:ext uri="{FF2B5EF4-FFF2-40B4-BE49-F238E27FC236}">
                  <a16:creationId xmlns:a16="http://schemas.microsoft.com/office/drawing/2014/main" id="{FCAE206B-C9FE-E50E-674A-40F46A4E7023}"/>
                </a:ext>
              </a:extLst>
            </p:cNvPr>
            <p:cNvSpPr/>
            <p:nvPr/>
          </p:nvSpPr>
          <p:spPr>
            <a:xfrm>
              <a:off x="4101309" y="18270"/>
              <a:ext cx="188904" cy="101491"/>
            </a:xfrm>
            <a:prstGeom prst="triangle">
              <a:avLst>
                <a:gd name="adj" fmla="val 50000"/>
              </a:avLst>
            </a:prstGeom>
            <a:noFill/>
            <a:ln w="5798" cap="flat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43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DB8DE597-DD1C-5AD2-DAEE-77B2FD25E6B5}"/>
                </a:ext>
              </a:extLst>
            </p:cNvPr>
            <p:cNvSpPr/>
            <p:nvPr/>
          </p:nvSpPr>
          <p:spPr>
            <a:xfrm>
              <a:off x="4123538" y="42156"/>
              <a:ext cx="144444" cy="77605"/>
            </a:xfrm>
            <a:prstGeom prst="triangle">
              <a:avLst>
                <a:gd name="adj" fmla="val 50000"/>
              </a:avLst>
            </a:prstGeom>
            <a:noFill/>
            <a:ln w="5247" cap="flat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87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9FC40880-3107-0156-65E8-5BE4C23B86A7}"/>
                </a:ext>
              </a:extLst>
            </p:cNvPr>
            <p:cNvSpPr/>
            <p:nvPr/>
          </p:nvSpPr>
          <p:spPr>
            <a:xfrm>
              <a:off x="4145768" y="66042"/>
              <a:ext cx="99985" cy="53718"/>
            </a:xfrm>
            <a:prstGeom prst="triangle">
              <a:avLst>
                <a:gd name="adj" fmla="val 50000"/>
              </a:avLst>
            </a:prstGeom>
            <a:noFill/>
            <a:ln w="4696" cap="flat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31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B1A6969F-1D71-1B8B-EC8A-0DC6001CA113}"/>
                </a:ext>
              </a:extLst>
            </p:cNvPr>
            <p:cNvSpPr/>
            <p:nvPr/>
          </p:nvSpPr>
          <p:spPr>
            <a:xfrm>
              <a:off x="4167998" y="89929"/>
              <a:ext cx="55525" cy="29831"/>
            </a:xfrm>
            <a:prstGeom prst="triangle">
              <a:avLst/>
            </a:prstGeom>
            <a:noFill/>
            <a:ln w="4144" cap="flat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9665" tIns="29832" rIns="59665" bIns="29832" rtlCol="0" anchor="ctr"/>
            <a:lstStyle/>
            <a:p>
              <a:pPr algn="ctr"/>
              <a:endParaRPr lang="en-US" sz="1174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3C43011C-7408-D958-55B0-20C89570A63D}"/>
              </a:ext>
            </a:extLst>
          </p:cNvPr>
          <p:cNvGrpSpPr/>
          <p:nvPr userDrawn="1"/>
        </p:nvGrpSpPr>
        <p:grpSpPr>
          <a:xfrm>
            <a:off x="4018238" y="762346"/>
            <a:ext cx="927918" cy="209918"/>
            <a:chOff x="3927899" y="1243022"/>
            <a:chExt cx="927918" cy="209918"/>
          </a:xfrm>
        </p:grpSpPr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E8C55044-C770-CED9-DFCC-52500CD58E57}"/>
                </a:ext>
              </a:extLst>
            </p:cNvPr>
            <p:cNvSpPr/>
            <p:nvPr/>
          </p:nvSpPr>
          <p:spPr>
            <a:xfrm>
              <a:off x="3927899" y="1243022"/>
              <a:ext cx="507771" cy="108566"/>
            </a:xfrm>
            <a:custGeom>
              <a:avLst/>
              <a:gdLst>
                <a:gd name="connsiteX0" fmla="*/ 0 w 562053"/>
                <a:gd name="connsiteY0" fmla="*/ 54283 h 108565"/>
                <a:gd name="connsiteX1" fmla="*/ 54283 w 562053"/>
                <a:gd name="connsiteY1" fmla="*/ 0 h 108565"/>
                <a:gd name="connsiteX2" fmla="*/ 507771 w 562053"/>
                <a:gd name="connsiteY2" fmla="*/ 0 h 108565"/>
                <a:gd name="connsiteX3" fmla="*/ 562054 w 562053"/>
                <a:gd name="connsiteY3" fmla="*/ 54283 h 108565"/>
                <a:gd name="connsiteX4" fmla="*/ 562053 w 562053"/>
                <a:gd name="connsiteY4" fmla="*/ 54283 h 108565"/>
                <a:gd name="connsiteX5" fmla="*/ 507770 w 562053"/>
                <a:gd name="connsiteY5" fmla="*/ 108566 h 108565"/>
                <a:gd name="connsiteX6" fmla="*/ 54283 w 562053"/>
                <a:gd name="connsiteY6" fmla="*/ 108565 h 108565"/>
                <a:gd name="connsiteX7" fmla="*/ 0 w 562053"/>
                <a:gd name="connsiteY7" fmla="*/ 54282 h 108565"/>
                <a:gd name="connsiteX8" fmla="*/ 0 w 562053"/>
                <a:gd name="connsiteY8" fmla="*/ 54283 h 108565"/>
                <a:gd name="connsiteX0" fmla="*/ 0 w 562054"/>
                <a:gd name="connsiteY0" fmla="*/ 54283 h 145723"/>
                <a:gd name="connsiteX1" fmla="*/ 54283 w 562054"/>
                <a:gd name="connsiteY1" fmla="*/ 0 h 145723"/>
                <a:gd name="connsiteX2" fmla="*/ 507771 w 562054"/>
                <a:gd name="connsiteY2" fmla="*/ 0 h 145723"/>
                <a:gd name="connsiteX3" fmla="*/ 562054 w 562054"/>
                <a:gd name="connsiteY3" fmla="*/ 54283 h 145723"/>
                <a:gd name="connsiteX4" fmla="*/ 562053 w 562054"/>
                <a:gd name="connsiteY4" fmla="*/ 54283 h 145723"/>
                <a:gd name="connsiteX5" fmla="*/ 507770 w 562054"/>
                <a:gd name="connsiteY5" fmla="*/ 108566 h 145723"/>
                <a:gd name="connsiteX6" fmla="*/ 54283 w 562054"/>
                <a:gd name="connsiteY6" fmla="*/ 108565 h 145723"/>
                <a:gd name="connsiteX7" fmla="*/ 0 w 562054"/>
                <a:gd name="connsiteY7" fmla="*/ 54282 h 145723"/>
                <a:gd name="connsiteX8" fmla="*/ 91440 w 562054"/>
                <a:gd name="connsiteY8" fmla="*/ 145723 h 145723"/>
                <a:gd name="connsiteX0" fmla="*/ 0 w 562054"/>
                <a:gd name="connsiteY0" fmla="*/ 54283 h 108566"/>
                <a:gd name="connsiteX1" fmla="*/ 54283 w 562054"/>
                <a:gd name="connsiteY1" fmla="*/ 0 h 108566"/>
                <a:gd name="connsiteX2" fmla="*/ 507771 w 562054"/>
                <a:gd name="connsiteY2" fmla="*/ 0 h 108566"/>
                <a:gd name="connsiteX3" fmla="*/ 562054 w 562054"/>
                <a:gd name="connsiteY3" fmla="*/ 54283 h 108566"/>
                <a:gd name="connsiteX4" fmla="*/ 562053 w 562054"/>
                <a:gd name="connsiteY4" fmla="*/ 54283 h 108566"/>
                <a:gd name="connsiteX5" fmla="*/ 507770 w 562054"/>
                <a:gd name="connsiteY5" fmla="*/ 108566 h 108566"/>
                <a:gd name="connsiteX6" fmla="*/ 54283 w 562054"/>
                <a:gd name="connsiteY6" fmla="*/ 108565 h 108566"/>
                <a:gd name="connsiteX7" fmla="*/ 0 w 562054"/>
                <a:gd name="connsiteY7" fmla="*/ 54282 h 108566"/>
                <a:gd name="connsiteX0" fmla="*/ 3240 w 565294"/>
                <a:gd name="connsiteY0" fmla="*/ 54283 h 108566"/>
                <a:gd name="connsiteX1" fmla="*/ 57523 w 565294"/>
                <a:gd name="connsiteY1" fmla="*/ 0 h 108566"/>
                <a:gd name="connsiteX2" fmla="*/ 511011 w 565294"/>
                <a:gd name="connsiteY2" fmla="*/ 0 h 108566"/>
                <a:gd name="connsiteX3" fmla="*/ 565294 w 565294"/>
                <a:gd name="connsiteY3" fmla="*/ 54283 h 108566"/>
                <a:gd name="connsiteX4" fmla="*/ 565293 w 565294"/>
                <a:gd name="connsiteY4" fmla="*/ 54283 h 108566"/>
                <a:gd name="connsiteX5" fmla="*/ 511010 w 565294"/>
                <a:gd name="connsiteY5" fmla="*/ 108566 h 108566"/>
                <a:gd name="connsiteX6" fmla="*/ 57523 w 565294"/>
                <a:gd name="connsiteY6" fmla="*/ 108565 h 108566"/>
                <a:gd name="connsiteX7" fmla="*/ 3240 w 565294"/>
                <a:gd name="connsiteY7" fmla="*/ 54282 h 108566"/>
                <a:gd name="connsiteX8" fmla="*/ 6299 w 565294"/>
                <a:gd name="connsiteY8" fmla="*/ 64284 h 108566"/>
                <a:gd name="connsiteX0" fmla="*/ 0 w 562054"/>
                <a:gd name="connsiteY0" fmla="*/ 54283 h 108566"/>
                <a:gd name="connsiteX1" fmla="*/ 54283 w 562054"/>
                <a:gd name="connsiteY1" fmla="*/ 0 h 108566"/>
                <a:gd name="connsiteX2" fmla="*/ 507771 w 562054"/>
                <a:gd name="connsiteY2" fmla="*/ 0 h 108566"/>
                <a:gd name="connsiteX3" fmla="*/ 562054 w 562054"/>
                <a:gd name="connsiteY3" fmla="*/ 54283 h 108566"/>
                <a:gd name="connsiteX4" fmla="*/ 562053 w 562054"/>
                <a:gd name="connsiteY4" fmla="*/ 54283 h 108566"/>
                <a:gd name="connsiteX5" fmla="*/ 507770 w 562054"/>
                <a:gd name="connsiteY5" fmla="*/ 108566 h 108566"/>
                <a:gd name="connsiteX6" fmla="*/ 54283 w 562054"/>
                <a:gd name="connsiteY6" fmla="*/ 108565 h 108566"/>
                <a:gd name="connsiteX7" fmla="*/ 0 w 562054"/>
                <a:gd name="connsiteY7" fmla="*/ 54282 h 108566"/>
                <a:gd name="connsiteX0" fmla="*/ 0 w 562054"/>
                <a:gd name="connsiteY0" fmla="*/ 54283 h 108566"/>
                <a:gd name="connsiteX1" fmla="*/ 54283 w 562054"/>
                <a:gd name="connsiteY1" fmla="*/ 0 h 108566"/>
                <a:gd name="connsiteX2" fmla="*/ 507771 w 562054"/>
                <a:gd name="connsiteY2" fmla="*/ 0 h 108566"/>
                <a:gd name="connsiteX3" fmla="*/ 562054 w 562054"/>
                <a:gd name="connsiteY3" fmla="*/ 54283 h 108566"/>
                <a:gd name="connsiteX4" fmla="*/ 562053 w 562054"/>
                <a:gd name="connsiteY4" fmla="*/ 54283 h 108566"/>
                <a:gd name="connsiteX5" fmla="*/ 507770 w 562054"/>
                <a:gd name="connsiteY5" fmla="*/ 108566 h 108566"/>
                <a:gd name="connsiteX6" fmla="*/ 54283 w 562054"/>
                <a:gd name="connsiteY6" fmla="*/ 108565 h 108566"/>
                <a:gd name="connsiteX0" fmla="*/ 0 w 507771"/>
                <a:gd name="connsiteY0" fmla="*/ 0 h 108566"/>
                <a:gd name="connsiteX1" fmla="*/ 453488 w 507771"/>
                <a:gd name="connsiteY1" fmla="*/ 0 h 108566"/>
                <a:gd name="connsiteX2" fmla="*/ 507771 w 507771"/>
                <a:gd name="connsiteY2" fmla="*/ 54283 h 108566"/>
                <a:gd name="connsiteX3" fmla="*/ 507770 w 507771"/>
                <a:gd name="connsiteY3" fmla="*/ 54283 h 108566"/>
                <a:gd name="connsiteX4" fmla="*/ 453487 w 507771"/>
                <a:gd name="connsiteY4" fmla="*/ 108566 h 108566"/>
                <a:gd name="connsiteX5" fmla="*/ 0 w 507771"/>
                <a:gd name="connsiteY5" fmla="*/ 108565 h 108566"/>
                <a:gd name="connsiteX0" fmla="*/ 0 w 507771"/>
                <a:gd name="connsiteY0" fmla="*/ 0 h 108566"/>
                <a:gd name="connsiteX1" fmla="*/ 453488 w 507771"/>
                <a:gd name="connsiteY1" fmla="*/ 0 h 108566"/>
                <a:gd name="connsiteX2" fmla="*/ 507771 w 507771"/>
                <a:gd name="connsiteY2" fmla="*/ 54283 h 108566"/>
                <a:gd name="connsiteX3" fmla="*/ 507770 w 507771"/>
                <a:gd name="connsiteY3" fmla="*/ 54283 h 108566"/>
                <a:gd name="connsiteX4" fmla="*/ 453487 w 507771"/>
                <a:gd name="connsiteY4" fmla="*/ 108566 h 108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771" h="108566">
                  <a:moveTo>
                    <a:pt x="0" y="0"/>
                  </a:moveTo>
                  <a:lnTo>
                    <a:pt x="453488" y="0"/>
                  </a:lnTo>
                  <a:cubicBezTo>
                    <a:pt x="483468" y="0"/>
                    <a:pt x="507771" y="24303"/>
                    <a:pt x="507771" y="54283"/>
                  </a:cubicBezTo>
                  <a:lnTo>
                    <a:pt x="507770" y="54283"/>
                  </a:lnTo>
                  <a:cubicBezTo>
                    <a:pt x="507770" y="84263"/>
                    <a:pt x="483467" y="108566"/>
                    <a:pt x="453487" y="108566"/>
                  </a:cubicBezTo>
                </a:path>
              </a:pathLst>
            </a:custGeom>
            <a:noFill/>
            <a:ln w="15875" cap="rnd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outerShdw blurRad="45212" dist="33909" dir="2700002" algn="tl" rotWithShape="0">
                <a:schemeClr val="accent1">
                  <a:lumMod val="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382" tIns="40691" rIns="81382" bIns="40691" rtlCol="0" anchor="ctr"/>
            <a:lstStyle/>
            <a:p>
              <a:pPr algn="ctr"/>
              <a:endParaRPr lang="en-US" sz="1602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826E5B42-F351-B120-61C1-B69A517D72E4}"/>
                </a:ext>
              </a:extLst>
            </p:cNvPr>
            <p:cNvSpPr/>
            <p:nvPr/>
          </p:nvSpPr>
          <p:spPr>
            <a:xfrm>
              <a:off x="4139320" y="1351588"/>
              <a:ext cx="716497" cy="101352"/>
            </a:xfrm>
            <a:custGeom>
              <a:avLst/>
              <a:gdLst>
                <a:gd name="connsiteX0" fmla="*/ 0 w 766379"/>
                <a:gd name="connsiteY0" fmla="*/ 49882 h 99764"/>
                <a:gd name="connsiteX1" fmla="*/ 49882 w 766379"/>
                <a:gd name="connsiteY1" fmla="*/ 0 h 99764"/>
                <a:gd name="connsiteX2" fmla="*/ 716497 w 766379"/>
                <a:gd name="connsiteY2" fmla="*/ 0 h 99764"/>
                <a:gd name="connsiteX3" fmla="*/ 766379 w 766379"/>
                <a:gd name="connsiteY3" fmla="*/ 49882 h 99764"/>
                <a:gd name="connsiteX4" fmla="*/ 766379 w 766379"/>
                <a:gd name="connsiteY4" fmla="*/ 49882 h 99764"/>
                <a:gd name="connsiteX5" fmla="*/ 716497 w 766379"/>
                <a:gd name="connsiteY5" fmla="*/ 99764 h 99764"/>
                <a:gd name="connsiteX6" fmla="*/ 49882 w 766379"/>
                <a:gd name="connsiteY6" fmla="*/ 99764 h 99764"/>
                <a:gd name="connsiteX7" fmla="*/ 0 w 766379"/>
                <a:gd name="connsiteY7" fmla="*/ 49882 h 99764"/>
                <a:gd name="connsiteX0" fmla="*/ 766379 w 857819"/>
                <a:gd name="connsiteY0" fmla="*/ 49882 h 141322"/>
                <a:gd name="connsiteX1" fmla="*/ 716497 w 857819"/>
                <a:gd name="connsiteY1" fmla="*/ 99764 h 141322"/>
                <a:gd name="connsiteX2" fmla="*/ 49882 w 857819"/>
                <a:gd name="connsiteY2" fmla="*/ 99764 h 141322"/>
                <a:gd name="connsiteX3" fmla="*/ 0 w 857819"/>
                <a:gd name="connsiteY3" fmla="*/ 49882 h 141322"/>
                <a:gd name="connsiteX4" fmla="*/ 49882 w 857819"/>
                <a:gd name="connsiteY4" fmla="*/ 0 h 141322"/>
                <a:gd name="connsiteX5" fmla="*/ 716497 w 857819"/>
                <a:gd name="connsiteY5" fmla="*/ 0 h 141322"/>
                <a:gd name="connsiteX6" fmla="*/ 766379 w 857819"/>
                <a:gd name="connsiteY6" fmla="*/ 49882 h 141322"/>
                <a:gd name="connsiteX7" fmla="*/ 857819 w 857819"/>
                <a:gd name="connsiteY7" fmla="*/ 141322 h 141322"/>
                <a:gd name="connsiteX0" fmla="*/ 766379 w 766379"/>
                <a:gd name="connsiteY0" fmla="*/ 49882 h 99764"/>
                <a:gd name="connsiteX1" fmla="*/ 716497 w 766379"/>
                <a:gd name="connsiteY1" fmla="*/ 99764 h 99764"/>
                <a:gd name="connsiteX2" fmla="*/ 49882 w 766379"/>
                <a:gd name="connsiteY2" fmla="*/ 99764 h 99764"/>
                <a:gd name="connsiteX3" fmla="*/ 0 w 766379"/>
                <a:gd name="connsiteY3" fmla="*/ 49882 h 99764"/>
                <a:gd name="connsiteX4" fmla="*/ 49882 w 766379"/>
                <a:gd name="connsiteY4" fmla="*/ 0 h 99764"/>
                <a:gd name="connsiteX5" fmla="*/ 716497 w 766379"/>
                <a:gd name="connsiteY5" fmla="*/ 0 h 99764"/>
                <a:gd name="connsiteX6" fmla="*/ 766379 w 766379"/>
                <a:gd name="connsiteY6" fmla="*/ 49882 h 99764"/>
                <a:gd name="connsiteX0" fmla="*/ 766379 w 766379"/>
                <a:gd name="connsiteY0" fmla="*/ 49882 h 99764"/>
                <a:gd name="connsiteX1" fmla="*/ 716497 w 766379"/>
                <a:gd name="connsiteY1" fmla="*/ 99764 h 99764"/>
                <a:gd name="connsiteX2" fmla="*/ 49882 w 766379"/>
                <a:gd name="connsiteY2" fmla="*/ 99764 h 99764"/>
                <a:gd name="connsiteX3" fmla="*/ 0 w 766379"/>
                <a:gd name="connsiteY3" fmla="*/ 49882 h 99764"/>
                <a:gd name="connsiteX4" fmla="*/ 49882 w 766379"/>
                <a:gd name="connsiteY4" fmla="*/ 0 h 99764"/>
                <a:gd name="connsiteX5" fmla="*/ 716497 w 766379"/>
                <a:gd name="connsiteY5" fmla="*/ 0 h 99764"/>
                <a:gd name="connsiteX0" fmla="*/ 716497 w 716497"/>
                <a:gd name="connsiteY0" fmla="*/ 99764 h 99764"/>
                <a:gd name="connsiteX1" fmla="*/ 49882 w 716497"/>
                <a:gd name="connsiteY1" fmla="*/ 99764 h 99764"/>
                <a:gd name="connsiteX2" fmla="*/ 0 w 716497"/>
                <a:gd name="connsiteY2" fmla="*/ 49882 h 99764"/>
                <a:gd name="connsiteX3" fmla="*/ 49882 w 716497"/>
                <a:gd name="connsiteY3" fmla="*/ 0 h 99764"/>
                <a:gd name="connsiteX4" fmla="*/ 716497 w 716497"/>
                <a:gd name="connsiteY4" fmla="*/ 0 h 99764"/>
                <a:gd name="connsiteX0" fmla="*/ 716497 w 716497"/>
                <a:gd name="connsiteY0" fmla="*/ 99764 h 99764"/>
                <a:gd name="connsiteX1" fmla="*/ 49882 w 716497"/>
                <a:gd name="connsiteY1" fmla="*/ 99764 h 99764"/>
                <a:gd name="connsiteX2" fmla="*/ 0 w 716497"/>
                <a:gd name="connsiteY2" fmla="*/ 49882 h 99764"/>
                <a:gd name="connsiteX3" fmla="*/ 49882 w 716497"/>
                <a:gd name="connsiteY3" fmla="*/ 0 h 99764"/>
                <a:gd name="connsiteX4" fmla="*/ 281522 w 716497"/>
                <a:gd name="connsiteY4" fmla="*/ 3175 h 99764"/>
                <a:gd name="connsiteX0" fmla="*/ 716497 w 716497"/>
                <a:gd name="connsiteY0" fmla="*/ 99764 h 99764"/>
                <a:gd name="connsiteX1" fmla="*/ 49882 w 716497"/>
                <a:gd name="connsiteY1" fmla="*/ 99764 h 99764"/>
                <a:gd name="connsiteX2" fmla="*/ 0 w 716497"/>
                <a:gd name="connsiteY2" fmla="*/ 49882 h 99764"/>
                <a:gd name="connsiteX3" fmla="*/ 49882 w 716497"/>
                <a:gd name="connsiteY3" fmla="*/ 0 h 99764"/>
                <a:gd name="connsiteX4" fmla="*/ 236278 w 716497"/>
                <a:gd name="connsiteY4" fmla="*/ 3175 h 99764"/>
                <a:gd name="connsiteX0" fmla="*/ 716497 w 716497"/>
                <a:gd name="connsiteY0" fmla="*/ 99764 h 99764"/>
                <a:gd name="connsiteX1" fmla="*/ 49882 w 716497"/>
                <a:gd name="connsiteY1" fmla="*/ 99764 h 99764"/>
                <a:gd name="connsiteX2" fmla="*/ 0 w 716497"/>
                <a:gd name="connsiteY2" fmla="*/ 49882 h 99764"/>
                <a:gd name="connsiteX3" fmla="*/ 49882 w 716497"/>
                <a:gd name="connsiteY3" fmla="*/ 0 h 99764"/>
                <a:gd name="connsiteX4" fmla="*/ 252947 w 716497"/>
                <a:gd name="connsiteY4" fmla="*/ 3175 h 99764"/>
                <a:gd name="connsiteX0" fmla="*/ 716497 w 716497"/>
                <a:gd name="connsiteY0" fmla="*/ 103733 h 103733"/>
                <a:gd name="connsiteX1" fmla="*/ 49882 w 716497"/>
                <a:gd name="connsiteY1" fmla="*/ 103733 h 103733"/>
                <a:gd name="connsiteX2" fmla="*/ 0 w 716497"/>
                <a:gd name="connsiteY2" fmla="*/ 53851 h 103733"/>
                <a:gd name="connsiteX3" fmla="*/ 49882 w 716497"/>
                <a:gd name="connsiteY3" fmla="*/ 3969 h 103733"/>
                <a:gd name="connsiteX4" fmla="*/ 248185 w 716497"/>
                <a:gd name="connsiteY4" fmla="*/ 0 h 103733"/>
                <a:gd name="connsiteX0" fmla="*/ 716497 w 716497"/>
                <a:gd name="connsiteY0" fmla="*/ 101352 h 101352"/>
                <a:gd name="connsiteX1" fmla="*/ 49882 w 716497"/>
                <a:gd name="connsiteY1" fmla="*/ 101352 h 101352"/>
                <a:gd name="connsiteX2" fmla="*/ 0 w 716497"/>
                <a:gd name="connsiteY2" fmla="*/ 51470 h 101352"/>
                <a:gd name="connsiteX3" fmla="*/ 49882 w 716497"/>
                <a:gd name="connsiteY3" fmla="*/ 1588 h 101352"/>
                <a:gd name="connsiteX4" fmla="*/ 248185 w 716497"/>
                <a:gd name="connsiteY4" fmla="*/ 0 h 101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6497" h="101352">
                  <a:moveTo>
                    <a:pt x="716497" y="101352"/>
                  </a:moveTo>
                  <a:lnTo>
                    <a:pt x="49882" y="101352"/>
                  </a:lnTo>
                  <a:cubicBezTo>
                    <a:pt x="22333" y="101352"/>
                    <a:pt x="0" y="79019"/>
                    <a:pt x="0" y="51470"/>
                  </a:cubicBezTo>
                  <a:cubicBezTo>
                    <a:pt x="0" y="23921"/>
                    <a:pt x="22333" y="1588"/>
                    <a:pt x="49882" y="1588"/>
                  </a:cubicBezTo>
                  <a:lnTo>
                    <a:pt x="248185" y="0"/>
                  </a:lnTo>
                </a:path>
              </a:pathLst>
            </a:custGeom>
            <a:noFill/>
            <a:ln w="15875" cap="rnd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outerShdw blurRad="45212" dist="33909" dir="2700002" algn="tl" rotWithShape="0">
                <a:schemeClr val="accent1">
                  <a:lumMod val="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382" tIns="40691" rIns="81382" bIns="40691" rtlCol="0" anchor="ctr"/>
            <a:lstStyle/>
            <a:p>
              <a:pPr algn="ctr"/>
              <a:endParaRPr lang="en-US" sz="1602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E94EB861-82AD-4183-9991-F5DAFDF6819D}"/>
              </a:ext>
            </a:extLst>
          </p:cNvPr>
          <p:cNvGrpSpPr/>
          <p:nvPr userDrawn="1"/>
        </p:nvGrpSpPr>
        <p:grpSpPr>
          <a:xfrm>
            <a:off x="7211165" y="650636"/>
            <a:ext cx="762562" cy="348799"/>
            <a:chOff x="8758247" y="172661"/>
            <a:chExt cx="762562" cy="348799"/>
          </a:xfrm>
        </p:grpSpPr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946C732F-0ED3-DE81-061B-F452F92E9E49}"/>
                </a:ext>
              </a:extLst>
            </p:cNvPr>
            <p:cNvSpPr/>
            <p:nvPr/>
          </p:nvSpPr>
          <p:spPr>
            <a:xfrm>
              <a:off x="9146399" y="314814"/>
              <a:ext cx="148124" cy="108566"/>
            </a:xfrm>
            <a:custGeom>
              <a:avLst/>
              <a:gdLst>
                <a:gd name="connsiteX0" fmla="*/ 0 w 619125"/>
                <a:gd name="connsiteY0" fmla="*/ 54283 h 108566"/>
                <a:gd name="connsiteX1" fmla="*/ 54283 w 619125"/>
                <a:gd name="connsiteY1" fmla="*/ 0 h 108566"/>
                <a:gd name="connsiteX2" fmla="*/ 564842 w 619125"/>
                <a:gd name="connsiteY2" fmla="*/ 0 h 108566"/>
                <a:gd name="connsiteX3" fmla="*/ 619125 w 619125"/>
                <a:gd name="connsiteY3" fmla="*/ 54283 h 108566"/>
                <a:gd name="connsiteX4" fmla="*/ 619125 w 619125"/>
                <a:gd name="connsiteY4" fmla="*/ 54283 h 108566"/>
                <a:gd name="connsiteX5" fmla="*/ 564842 w 619125"/>
                <a:gd name="connsiteY5" fmla="*/ 108566 h 108566"/>
                <a:gd name="connsiteX6" fmla="*/ 54283 w 619125"/>
                <a:gd name="connsiteY6" fmla="*/ 108566 h 108566"/>
                <a:gd name="connsiteX7" fmla="*/ 0 w 619125"/>
                <a:gd name="connsiteY7" fmla="*/ 54283 h 108566"/>
                <a:gd name="connsiteX0" fmla="*/ 564842 w 656282"/>
                <a:gd name="connsiteY0" fmla="*/ 0 h 108566"/>
                <a:gd name="connsiteX1" fmla="*/ 619125 w 656282"/>
                <a:gd name="connsiteY1" fmla="*/ 54283 h 108566"/>
                <a:gd name="connsiteX2" fmla="*/ 619125 w 656282"/>
                <a:gd name="connsiteY2" fmla="*/ 54283 h 108566"/>
                <a:gd name="connsiteX3" fmla="*/ 564842 w 656282"/>
                <a:gd name="connsiteY3" fmla="*/ 108566 h 108566"/>
                <a:gd name="connsiteX4" fmla="*/ 54283 w 656282"/>
                <a:gd name="connsiteY4" fmla="*/ 108566 h 108566"/>
                <a:gd name="connsiteX5" fmla="*/ 0 w 656282"/>
                <a:gd name="connsiteY5" fmla="*/ 54283 h 108566"/>
                <a:gd name="connsiteX6" fmla="*/ 54283 w 656282"/>
                <a:gd name="connsiteY6" fmla="*/ 0 h 108566"/>
                <a:gd name="connsiteX7" fmla="*/ 656282 w 656282"/>
                <a:gd name="connsiteY7" fmla="*/ 91440 h 108566"/>
                <a:gd name="connsiteX0" fmla="*/ 564842 w 619125"/>
                <a:gd name="connsiteY0" fmla="*/ 0 h 108566"/>
                <a:gd name="connsiteX1" fmla="*/ 619125 w 619125"/>
                <a:gd name="connsiteY1" fmla="*/ 54283 h 108566"/>
                <a:gd name="connsiteX2" fmla="*/ 619125 w 619125"/>
                <a:gd name="connsiteY2" fmla="*/ 54283 h 108566"/>
                <a:gd name="connsiteX3" fmla="*/ 564842 w 619125"/>
                <a:gd name="connsiteY3" fmla="*/ 108566 h 108566"/>
                <a:gd name="connsiteX4" fmla="*/ 54283 w 619125"/>
                <a:gd name="connsiteY4" fmla="*/ 108566 h 108566"/>
                <a:gd name="connsiteX5" fmla="*/ 0 w 619125"/>
                <a:gd name="connsiteY5" fmla="*/ 54283 h 108566"/>
                <a:gd name="connsiteX6" fmla="*/ 54283 w 619125"/>
                <a:gd name="connsiteY6" fmla="*/ 0 h 108566"/>
                <a:gd name="connsiteX0" fmla="*/ 619125 w 619125"/>
                <a:gd name="connsiteY0" fmla="*/ 54283 h 108566"/>
                <a:gd name="connsiteX1" fmla="*/ 619125 w 619125"/>
                <a:gd name="connsiteY1" fmla="*/ 54283 h 108566"/>
                <a:gd name="connsiteX2" fmla="*/ 564842 w 619125"/>
                <a:gd name="connsiteY2" fmla="*/ 108566 h 108566"/>
                <a:gd name="connsiteX3" fmla="*/ 54283 w 619125"/>
                <a:gd name="connsiteY3" fmla="*/ 108566 h 108566"/>
                <a:gd name="connsiteX4" fmla="*/ 0 w 619125"/>
                <a:gd name="connsiteY4" fmla="*/ 54283 h 108566"/>
                <a:gd name="connsiteX5" fmla="*/ 54283 w 619125"/>
                <a:gd name="connsiteY5" fmla="*/ 0 h 108566"/>
                <a:gd name="connsiteX0" fmla="*/ 619125 w 619125"/>
                <a:gd name="connsiteY0" fmla="*/ 54283 h 108566"/>
                <a:gd name="connsiteX1" fmla="*/ 564842 w 619125"/>
                <a:gd name="connsiteY1" fmla="*/ 108566 h 108566"/>
                <a:gd name="connsiteX2" fmla="*/ 54283 w 619125"/>
                <a:gd name="connsiteY2" fmla="*/ 108566 h 108566"/>
                <a:gd name="connsiteX3" fmla="*/ 0 w 619125"/>
                <a:gd name="connsiteY3" fmla="*/ 54283 h 108566"/>
                <a:gd name="connsiteX4" fmla="*/ 54283 w 619125"/>
                <a:gd name="connsiteY4" fmla="*/ 0 h 108566"/>
                <a:gd name="connsiteX0" fmla="*/ 564842 w 564842"/>
                <a:gd name="connsiteY0" fmla="*/ 108566 h 108566"/>
                <a:gd name="connsiteX1" fmla="*/ 54283 w 564842"/>
                <a:gd name="connsiteY1" fmla="*/ 108566 h 108566"/>
                <a:gd name="connsiteX2" fmla="*/ 0 w 564842"/>
                <a:gd name="connsiteY2" fmla="*/ 54283 h 108566"/>
                <a:gd name="connsiteX3" fmla="*/ 54283 w 564842"/>
                <a:gd name="connsiteY3" fmla="*/ 0 h 108566"/>
                <a:gd name="connsiteX0" fmla="*/ 161617 w 161617"/>
                <a:gd name="connsiteY0" fmla="*/ 105391 h 108566"/>
                <a:gd name="connsiteX1" fmla="*/ 54283 w 161617"/>
                <a:gd name="connsiteY1" fmla="*/ 108566 h 108566"/>
                <a:gd name="connsiteX2" fmla="*/ 0 w 161617"/>
                <a:gd name="connsiteY2" fmla="*/ 54283 h 108566"/>
                <a:gd name="connsiteX3" fmla="*/ 54283 w 161617"/>
                <a:gd name="connsiteY3" fmla="*/ 0 h 108566"/>
                <a:gd name="connsiteX0" fmla="*/ 135424 w 135424"/>
                <a:gd name="connsiteY0" fmla="*/ 105391 h 108566"/>
                <a:gd name="connsiteX1" fmla="*/ 54283 w 135424"/>
                <a:gd name="connsiteY1" fmla="*/ 108566 h 108566"/>
                <a:gd name="connsiteX2" fmla="*/ 0 w 135424"/>
                <a:gd name="connsiteY2" fmla="*/ 54283 h 108566"/>
                <a:gd name="connsiteX3" fmla="*/ 54283 w 135424"/>
                <a:gd name="connsiteY3" fmla="*/ 0 h 108566"/>
                <a:gd name="connsiteX0" fmla="*/ 148124 w 148124"/>
                <a:gd name="connsiteY0" fmla="*/ 108566 h 108566"/>
                <a:gd name="connsiteX1" fmla="*/ 54283 w 148124"/>
                <a:gd name="connsiteY1" fmla="*/ 108566 h 108566"/>
                <a:gd name="connsiteX2" fmla="*/ 0 w 148124"/>
                <a:gd name="connsiteY2" fmla="*/ 54283 h 108566"/>
                <a:gd name="connsiteX3" fmla="*/ 54283 w 148124"/>
                <a:gd name="connsiteY3" fmla="*/ 0 h 108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124" h="108566">
                  <a:moveTo>
                    <a:pt x="148124" y="108566"/>
                  </a:moveTo>
                  <a:lnTo>
                    <a:pt x="54283" y="108566"/>
                  </a:lnTo>
                  <a:cubicBezTo>
                    <a:pt x="24303" y="108566"/>
                    <a:pt x="0" y="84263"/>
                    <a:pt x="0" y="54283"/>
                  </a:cubicBezTo>
                  <a:cubicBezTo>
                    <a:pt x="0" y="24303"/>
                    <a:pt x="24303" y="0"/>
                    <a:pt x="54283" y="0"/>
                  </a:cubicBezTo>
                </a:path>
              </a:pathLst>
            </a:custGeom>
            <a:noFill/>
            <a:ln w="15875" cap="rnd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outerShdw blurRad="45212" dist="33909" dir="2700002" algn="tl" rotWithShape="0">
                <a:schemeClr val="accent1">
                  <a:lumMod val="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382" tIns="40691" rIns="81382" bIns="40691" rtlCol="0" anchor="ctr"/>
            <a:lstStyle/>
            <a:p>
              <a:pPr algn="ctr"/>
              <a:endParaRPr lang="en-US" sz="1602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E296494B-6EB3-C0B8-456C-28705EB3B938}"/>
                </a:ext>
              </a:extLst>
            </p:cNvPr>
            <p:cNvSpPr/>
            <p:nvPr/>
          </p:nvSpPr>
          <p:spPr>
            <a:xfrm flipH="1">
              <a:off x="8758247" y="421504"/>
              <a:ext cx="569148" cy="99956"/>
            </a:xfrm>
            <a:custGeom>
              <a:avLst/>
              <a:gdLst>
                <a:gd name="connsiteX0" fmla="*/ 0 w 619126"/>
                <a:gd name="connsiteY0" fmla="*/ 49978 h 99956"/>
                <a:gd name="connsiteX1" fmla="*/ 49978 w 619126"/>
                <a:gd name="connsiteY1" fmla="*/ 0 h 99956"/>
                <a:gd name="connsiteX2" fmla="*/ 569148 w 619126"/>
                <a:gd name="connsiteY2" fmla="*/ 0 h 99956"/>
                <a:gd name="connsiteX3" fmla="*/ 619126 w 619126"/>
                <a:gd name="connsiteY3" fmla="*/ 49978 h 99956"/>
                <a:gd name="connsiteX4" fmla="*/ 619126 w 619126"/>
                <a:gd name="connsiteY4" fmla="*/ 49978 h 99956"/>
                <a:gd name="connsiteX5" fmla="*/ 569148 w 619126"/>
                <a:gd name="connsiteY5" fmla="*/ 99956 h 99956"/>
                <a:gd name="connsiteX6" fmla="*/ 49978 w 619126"/>
                <a:gd name="connsiteY6" fmla="*/ 99956 h 99956"/>
                <a:gd name="connsiteX7" fmla="*/ 0 w 619126"/>
                <a:gd name="connsiteY7" fmla="*/ 49978 h 99956"/>
                <a:gd name="connsiteX0" fmla="*/ 569148 w 660588"/>
                <a:gd name="connsiteY0" fmla="*/ 0 h 99956"/>
                <a:gd name="connsiteX1" fmla="*/ 619126 w 660588"/>
                <a:gd name="connsiteY1" fmla="*/ 49978 h 99956"/>
                <a:gd name="connsiteX2" fmla="*/ 619126 w 660588"/>
                <a:gd name="connsiteY2" fmla="*/ 49978 h 99956"/>
                <a:gd name="connsiteX3" fmla="*/ 569148 w 660588"/>
                <a:gd name="connsiteY3" fmla="*/ 99956 h 99956"/>
                <a:gd name="connsiteX4" fmla="*/ 49978 w 660588"/>
                <a:gd name="connsiteY4" fmla="*/ 99956 h 99956"/>
                <a:gd name="connsiteX5" fmla="*/ 0 w 660588"/>
                <a:gd name="connsiteY5" fmla="*/ 49978 h 99956"/>
                <a:gd name="connsiteX6" fmla="*/ 49978 w 660588"/>
                <a:gd name="connsiteY6" fmla="*/ 0 h 99956"/>
                <a:gd name="connsiteX7" fmla="*/ 660588 w 660588"/>
                <a:gd name="connsiteY7" fmla="*/ 91440 h 99956"/>
                <a:gd name="connsiteX0" fmla="*/ 569148 w 619126"/>
                <a:gd name="connsiteY0" fmla="*/ 0 h 99956"/>
                <a:gd name="connsiteX1" fmla="*/ 619126 w 619126"/>
                <a:gd name="connsiteY1" fmla="*/ 49978 h 99956"/>
                <a:gd name="connsiteX2" fmla="*/ 619126 w 619126"/>
                <a:gd name="connsiteY2" fmla="*/ 49978 h 99956"/>
                <a:gd name="connsiteX3" fmla="*/ 569148 w 619126"/>
                <a:gd name="connsiteY3" fmla="*/ 99956 h 99956"/>
                <a:gd name="connsiteX4" fmla="*/ 49978 w 619126"/>
                <a:gd name="connsiteY4" fmla="*/ 99956 h 99956"/>
                <a:gd name="connsiteX5" fmla="*/ 0 w 619126"/>
                <a:gd name="connsiteY5" fmla="*/ 49978 h 99956"/>
                <a:gd name="connsiteX6" fmla="*/ 49978 w 619126"/>
                <a:gd name="connsiteY6" fmla="*/ 0 h 99956"/>
                <a:gd name="connsiteX0" fmla="*/ 619126 w 619126"/>
                <a:gd name="connsiteY0" fmla="*/ 49978 h 99956"/>
                <a:gd name="connsiteX1" fmla="*/ 619126 w 619126"/>
                <a:gd name="connsiteY1" fmla="*/ 49978 h 99956"/>
                <a:gd name="connsiteX2" fmla="*/ 569148 w 619126"/>
                <a:gd name="connsiteY2" fmla="*/ 99956 h 99956"/>
                <a:gd name="connsiteX3" fmla="*/ 49978 w 619126"/>
                <a:gd name="connsiteY3" fmla="*/ 99956 h 99956"/>
                <a:gd name="connsiteX4" fmla="*/ 0 w 619126"/>
                <a:gd name="connsiteY4" fmla="*/ 49978 h 99956"/>
                <a:gd name="connsiteX5" fmla="*/ 49978 w 619126"/>
                <a:gd name="connsiteY5" fmla="*/ 0 h 99956"/>
                <a:gd name="connsiteX0" fmla="*/ 619126 w 619126"/>
                <a:gd name="connsiteY0" fmla="*/ 49978 h 99956"/>
                <a:gd name="connsiteX1" fmla="*/ 569148 w 619126"/>
                <a:gd name="connsiteY1" fmla="*/ 99956 h 99956"/>
                <a:gd name="connsiteX2" fmla="*/ 49978 w 619126"/>
                <a:gd name="connsiteY2" fmla="*/ 99956 h 99956"/>
                <a:gd name="connsiteX3" fmla="*/ 0 w 619126"/>
                <a:gd name="connsiteY3" fmla="*/ 49978 h 99956"/>
                <a:gd name="connsiteX4" fmla="*/ 49978 w 619126"/>
                <a:gd name="connsiteY4" fmla="*/ 0 h 99956"/>
                <a:gd name="connsiteX0" fmla="*/ 569148 w 569148"/>
                <a:gd name="connsiteY0" fmla="*/ 99956 h 99956"/>
                <a:gd name="connsiteX1" fmla="*/ 49978 w 569148"/>
                <a:gd name="connsiteY1" fmla="*/ 99956 h 99956"/>
                <a:gd name="connsiteX2" fmla="*/ 0 w 569148"/>
                <a:gd name="connsiteY2" fmla="*/ 49978 h 99956"/>
                <a:gd name="connsiteX3" fmla="*/ 49978 w 569148"/>
                <a:gd name="connsiteY3" fmla="*/ 0 h 99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9148" h="99956">
                  <a:moveTo>
                    <a:pt x="569148" y="99956"/>
                  </a:moveTo>
                  <a:lnTo>
                    <a:pt x="49978" y="99956"/>
                  </a:lnTo>
                  <a:cubicBezTo>
                    <a:pt x="22376" y="99956"/>
                    <a:pt x="0" y="77580"/>
                    <a:pt x="0" y="49978"/>
                  </a:cubicBezTo>
                  <a:cubicBezTo>
                    <a:pt x="0" y="22376"/>
                    <a:pt x="22376" y="0"/>
                    <a:pt x="49978" y="0"/>
                  </a:cubicBezTo>
                </a:path>
              </a:pathLst>
            </a:custGeom>
            <a:noFill/>
            <a:ln w="15875" cap="rnd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outerShdw blurRad="45212" dist="33909" dir="2700002" algn="tl" rotWithShape="0">
                <a:schemeClr val="accent1">
                  <a:lumMod val="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382" tIns="40691" rIns="81382" bIns="40691" rtlCol="0" anchor="ctr"/>
            <a:lstStyle/>
            <a:p>
              <a:pPr algn="ctr"/>
              <a:endParaRPr lang="en-US" sz="1602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F1635C6D-062C-60D1-33EA-625FF741209D}"/>
                </a:ext>
              </a:extLst>
            </p:cNvPr>
            <p:cNvSpPr/>
            <p:nvPr/>
          </p:nvSpPr>
          <p:spPr>
            <a:xfrm>
              <a:off x="8939669" y="172661"/>
              <a:ext cx="581140" cy="142154"/>
            </a:xfrm>
            <a:custGeom>
              <a:avLst/>
              <a:gdLst>
                <a:gd name="connsiteX0" fmla="*/ 0 w 652216"/>
                <a:gd name="connsiteY0" fmla="*/ 71077 h 142153"/>
                <a:gd name="connsiteX1" fmla="*/ 71077 w 652216"/>
                <a:gd name="connsiteY1" fmla="*/ 0 h 142153"/>
                <a:gd name="connsiteX2" fmla="*/ 581140 w 652216"/>
                <a:gd name="connsiteY2" fmla="*/ 0 h 142153"/>
                <a:gd name="connsiteX3" fmla="*/ 652217 w 652216"/>
                <a:gd name="connsiteY3" fmla="*/ 71077 h 142153"/>
                <a:gd name="connsiteX4" fmla="*/ 652216 w 652216"/>
                <a:gd name="connsiteY4" fmla="*/ 71077 h 142153"/>
                <a:gd name="connsiteX5" fmla="*/ 581139 w 652216"/>
                <a:gd name="connsiteY5" fmla="*/ 142154 h 142153"/>
                <a:gd name="connsiteX6" fmla="*/ 71077 w 652216"/>
                <a:gd name="connsiteY6" fmla="*/ 142153 h 142153"/>
                <a:gd name="connsiteX7" fmla="*/ 0 w 652216"/>
                <a:gd name="connsiteY7" fmla="*/ 71076 h 142153"/>
                <a:gd name="connsiteX8" fmla="*/ 0 w 652216"/>
                <a:gd name="connsiteY8" fmla="*/ 71077 h 142153"/>
                <a:gd name="connsiteX0" fmla="*/ 0 w 652217"/>
                <a:gd name="connsiteY0" fmla="*/ 71077 h 162517"/>
                <a:gd name="connsiteX1" fmla="*/ 71077 w 652217"/>
                <a:gd name="connsiteY1" fmla="*/ 0 h 162517"/>
                <a:gd name="connsiteX2" fmla="*/ 581140 w 652217"/>
                <a:gd name="connsiteY2" fmla="*/ 0 h 162517"/>
                <a:gd name="connsiteX3" fmla="*/ 652217 w 652217"/>
                <a:gd name="connsiteY3" fmla="*/ 71077 h 162517"/>
                <a:gd name="connsiteX4" fmla="*/ 652216 w 652217"/>
                <a:gd name="connsiteY4" fmla="*/ 71077 h 162517"/>
                <a:gd name="connsiteX5" fmla="*/ 581139 w 652217"/>
                <a:gd name="connsiteY5" fmla="*/ 142154 h 162517"/>
                <a:gd name="connsiteX6" fmla="*/ 71077 w 652217"/>
                <a:gd name="connsiteY6" fmla="*/ 142153 h 162517"/>
                <a:gd name="connsiteX7" fmla="*/ 0 w 652217"/>
                <a:gd name="connsiteY7" fmla="*/ 71076 h 162517"/>
                <a:gd name="connsiteX8" fmla="*/ 91440 w 652217"/>
                <a:gd name="connsiteY8" fmla="*/ 162517 h 162517"/>
                <a:gd name="connsiteX0" fmla="*/ 0 w 652217"/>
                <a:gd name="connsiteY0" fmla="*/ 71077 h 142154"/>
                <a:gd name="connsiteX1" fmla="*/ 71077 w 652217"/>
                <a:gd name="connsiteY1" fmla="*/ 0 h 142154"/>
                <a:gd name="connsiteX2" fmla="*/ 581140 w 652217"/>
                <a:gd name="connsiteY2" fmla="*/ 0 h 142154"/>
                <a:gd name="connsiteX3" fmla="*/ 652217 w 652217"/>
                <a:gd name="connsiteY3" fmla="*/ 71077 h 142154"/>
                <a:gd name="connsiteX4" fmla="*/ 652216 w 652217"/>
                <a:gd name="connsiteY4" fmla="*/ 71077 h 142154"/>
                <a:gd name="connsiteX5" fmla="*/ 581139 w 652217"/>
                <a:gd name="connsiteY5" fmla="*/ 142154 h 142154"/>
                <a:gd name="connsiteX6" fmla="*/ 71077 w 652217"/>
                <a:gd name="connsiteY6" fmla="*/ 142153 h 142154"/>
                <a:gd name="connsiteX7" fmla="*/ 0 w 652217"/>
                <a:gd name="connsiteY7" fmla="*/ 71076 h 142154"/>
                <a:gd name="connsiteX0" fmla="*/ 0 w 652217"/>
                <a:gd name="connsiteY0" fmla="*/ 71077 h 142154"/>
                <a:gd name="connsiteX1" fmla="*/ 71077 w 652217"/>
                <a:gd name="connsiteY1" fmla="*/ 0 h 142154"/>
                <a:gd name="connsiteX2" fmla="*/ 581140 w 652217"/>
                <a:gd name="connsiteY2" fmla="*/ 0 h 142154"/>
                <a:gd name="connsiteX3" fmla="*/ 652217 w 652217"/>
                <a:gd name="connsiteY3" fmla="*/ 71077 h 142154"/>
                <a:gd name="connsiteX4" fmla="*/ 652216 w 652217"/>
                <a:gd name="connsiteY4" fmla="*/ 71077 h 142154"/>
                <a:gd name="connsiteX5" fmla="*/ 581139 w 652217"/>
                <a:gd name="connsiteY5" fmla="*/ 142154 h 142154"/>
                <a:gd name="connsiteX6" fmla="*/ 71077 w 652217"/>
                <a:gd name="connsiteY6" fmla="*/ 142153 h 142154"/>
                <a:gd name="connsiteX0" fmla="*/ 0 w 581140"/>
                <a:gd name="connsiteY0" fmla="*/ 0 h 142154"/>
                <a:gd name="connsiteX1" fmla="*/ 510063 w 581140"/>
                <a:gd name="connsiteY1" fmla="*/ 0 h 142154"/>
                <a:gd name="connsiteX2" fmla="*/ 581140 w 581140"/>
                <a:gd name="connsiteY2" fmla="*/ 71077 h 142154"/>
                <a:gd name="connsiteX3" fmla="*/ 581139 w 581140"/>
                <a:gd name="connsiteY3" fmla="*/ 71077 h 142154"/>
                <a:gd name="connsiteX4" fmla="*/ 510062 w 581140"/>
                <a:gd name="connsiteY4" fmla="*/ 142154 h 142154"/>
                <a:gd name="connsiteX5" fmla="*/ 0 w 581140"/>
                <a:gd name="connsiteY5" fmla="*/ 142153 h 142154"/>
                <a:gd name="connsiteX0" fmla="*/ 0 w 581140"/>
                <a:gd name="connsiteY0" fmla="*/ 0 h 142154"/>
                <a:gd name="connsiteX1" fmla="*/ 510063 w 581140"/>
                <a:gd name="connsiteY1" fmla="*/ 0 h 142154"/>
                <a:gd name="connsiteX2" fmla="*/ 581140 w 581140"/>
                <a:gd name="connsiteY2" fmla="*/ 71077 h 142154"/>
                <a:gd name="connsiteX3" fmla="*/ 581139 w 581140"/>
                <a:gd name="connsiteY3" fmla="*/ 71077 h 142154"/>
                <a:gd name="connsiteX4" fmla="*/ 510062 w 581140"/>
                <a:gd name="connsiteY4" fmla="*/ 142154 h 142154"/>
                <a:gd name="connsiteX5" fmla="*/ 257175 w 581140"/>
                <a:gd name="connsiteY5" fmla="*/ 142153 h 142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140" h="142154">
                  <a:moveTo>
                    <a:pt x="0" y="0"/>
                  </a:moveTo>
                  <a:lnTo>
                    <a:pt x="510063" y="0"/>
                  </a:lnTo>
                  <a:cubicBezTo>
                    <a:pt x="549318" y="0"/>
                    <a:pt x="581140" y="31822"/>
                    <a:pt x="581140" y="71077"/>
                  </a:cubicBezTo>
                  <a:lnTo>
                    <a:pt x="581139" y="71077"/>
                  </a:lnTo>
                  <a:cubicBezTo>
                    <a:pt x="581139" y="110332"/>
                    <a:pt x="549317" y="142154"/>
                    <a:pt x="510062" y="142154"/>
                  </a:cubicBezTo>
                  <a:lnTo>
                    <a:pt x="257175" y="142153"/>
                  </a:lnTo>
                </a:path>
              </a:pathLst>
            </a:custGeom>
            <a:noFill/>
            <a:ln w="15875" cap="rnd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outerShdw blurRad="45212" dist="33909" dir="2700002" algn="tl" rotWithShape="0">
                <a:schemeClr val="accent1">
                  <a:lumMod val="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81382" tIns="40691" rIns="81382" bIns="40691" rtlCol="0" anchor="ctr"/>
            <a:lstStyle/>
            <a:p>
              <a:pPr algn="ctr"/>
              <a:endParaRPr lang="en-US" sz="1602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F7B4734-FF5A-B5B4-A430-7D6D919686DD}"/>
              </a:ext>
            </a:extLst>
          </p:cNvPr>
          <p:cNvGrpSpPr/>
          <p:nvPr userDrawn="1"/>
        </p:nvGrpSpPr>
        <p:grpSpPr>
          <a:xfrm flipH="1">
            <a:off x="7566475" y="525256"/>
            <a:ext cx="233363" cy="125379"/>
            <a:chOff x="4079079" y="-5618"/>
            <a:chExt cx="233363" cy="125379"/>
          </a:xfrm>
        </p:grpSpPr>
        <p:sp>
          <p:nvSpPr>
            <p:cNvPr id="20" name="等腰三角形 19">
              <a:extLst>
                <a:ext uri="{FF2B5EF4-FFF2-40B4-BE49-F238E27FC236}">
                  <a16:creationId xmlns:a16="http://schemas.microsoft.com/office/drawing/2014/main" id="{0E132D75-A92C-0F08-ABAF-DF0E57A64289}"/>
                </a:ext>
              </a:extLst>
            </p:cNvPr>
            <p:cNvSpPr/>
            <p:nvPr/>
          </p:nvSpPr>
          <p:spPr>
            <a:xfrm>
              <a:off x="4079079" y="-5618"/>
              <a:ext cx="233363" cy="125378"/>
            </a:xfrm>
            <a:prstGeom prst="triangle">
              <a:avLst/>
            </a:prstGeom>
            <a:noFill/>
            <a:ln w="6350" cap="flat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id="{84C7690F-88D7-CDEB-429D-957BD75A9169}"/>
                </a:ext>
              </a:extLst>
            </p:cNvPr>
            <p:cNvSpPr/>
            <p:nvPr/>
          </p:nvSpPr>
          <p:spPr>
            <a:xfrm>
              <a:off x="4101309" y="18270"/>
              <a:ext cx="188904" cy="101491"/>
            </a:xfrm>
            <a:prstGeom prst="triangle">
              <a:avLst>
                <a:gd name="adj" fmla="val 50000"/>
              </a:avLst>
            </a:prstGeom>
            <a:noFill/>
            <a:ln w="5798" cap="flat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43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BC33372D-8C44-EAA3-EC83-855F79D5C26E}"/>
                </a:ext>
              </a:extLst>
            </p:cNvPr>
            <p:cNvSpPr/>
            <p:nvPr/>
          </p:nvSpPr>
          <p:spPr>
            <a:xfrm>
              <a:off x="4123538" y="42156"/>
              <a:ext cx="144444" cy="77605"/>
            </a:xfrm>
            <a:prstGeom prst="triangle">
              <a:avLst>
                <a:gd name="adj" fmla="val 50000"/>
              </a:avLst>
            </a:prstGeom>
            <a:noFill/>
            <a:ln w="5247" cap="flat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87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23" name="等腰三角形 22">
              <a:extLst>
                <a:ext uri="{FF2B5EF4-FFF2-40B4-BE49-F238E27FC236}">
                  <a16:creationId xmlns:a16="http://schemas.microsoft.com/office/drawing/2014/main" id="{25622479-84E5-CFCC-E4CE-5DB591A12BD7}"/>
                </a:ext>
              </a:extLst>
            </p:cNvPr>
            <p:cNvSpPr/>
            <p:nvPr/>
          </p:nvSpPr>
          <p:spPr>
            <a:xfrm>
              <a:off x="4145768" y="66042"/>
              <a:ext cx="99985" cy="53718"/>
            </a:xfrm>
            <a:prstGeom prst="triangle">
              <a:avLst>
                <a:gd name="adj" fmla="val 50000"/>
              </a:avLst>
            </a:prstGeom>
            <a:noFill/>
            <a:ln w="4696" cap="flat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31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24" name="等腰三角形 23">
              <a:extLst>
                <a:ext uri="{FF2B5EF4-FFF2-40B4-BE49-F238E27FC236}">
                  <a16:creationId xmlns:a16="http://schemas.microsoft.com/office/drawing/2014/main" id="{65FF4952-9A0F-5EB0-5B04-65D863BBCB33}"/>
                </a:ext>
              </a:extLst>
            </p:cNvPr>
            <p:cNvSpPr/>
            <p:nvPr/>
          </p:nvSpPr>
          <p:spPr>
            <a:xfrm>
              <a:off x="4167998" y="89929"/>
              <a:ext cx="55525" cy="29831"/>
            </a:xfrm>
            <a:prstGeom prst="triangle">
              <a:avLst/>
            </a:prstGeom>
            <a:noFill/>
            <a:ln w="4144" cap="flat" cmpd="sng" algn="ctr">
              <a:solidFill>
                <a:schemeClr val="accent1">
                  <a:lumMod val="38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9665" tIns="29832" rIns="59665" bIns="29832" rtlCol="0" anchor="ctr"/>
            <a:lstStyle/>
            <a:p>
              <a:pPr algn="ctr"/>
              <a:endParaRPr lang="en-US" sz="1174" dirty="0"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endParaRPr>
            </a:p>
          </p:txBody>
        </p:sp>
      </p:grpSp>
      <p:pic>
        <p:nvPicPr>
          <p:cNvPr id="25" name="图片 24" descr="模糊的照片&#10;&#10;描述已自动生成">
            <a:extLst>
              <a:ext uri="{FF2B5EF4-FFF2-40B4-BE49-F238E27FC236}">
                <a16:creationId xmlns:a16="http://schemas.microsoft.com/office/drawing/2014/main" id="{6698FD5D-E48E-A8E0-8EBE-B7AE65C94AD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 flipH="1">
            <a:off x="1481696" y="3047565"/>
            <a:ext cx="10728982" cy="4088828"/>
          </a:xfrm>
          <a:custGeom>
            <a:avLst/>
            <a:gdLst>
              <a:gd name="connsiteX0" fmla="*/ 0 w 10728982"/>
              <a:gd name="connsiteY0" fmla="*/ 0 h 4088828"/>
              <a:gd name="connsiteX1" fmla="*/ 10728982 w 10728982"/>
              <a:gd name="connsiteY1" fmla="*/ 0 h 4088828"/>
              <a:gd name="connsiteX2" fmla="*/ 10728982 w 10728982"/>
              <a:gd name="connsiteY2" fmla="*/ 4088828 h 4088828"/>
              <a:gd name="connsiteX3" fmla="*/ 0 w 10728982"/>
              <a:gd name="connsiteY3" fmla="*/ 4088828 h 4088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28982" h="4088828">
                <a:moveTo>
                  <a:pt x="0" y="0"/>
                </a:moveTo>
                <a:lnTo>
                  <a:pt x="10728982" y="0"/>
                </a:lnTo>
                <a:lnTo>
                  <a:pt x="10728982" y="4088828"/>
                </a:lnTo>
                <a:lnTo>
                  <a:pt x="0" y="4088828"/>
                </a:lnTo>
                <a:close/>
              </a:path>
            </a:pathLst>
          </a:custGeom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91BFDEDF-266C-4D42-0800-2C499B82617B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l="542" t="28040" b="1601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7" name="缺角矩形 26">
            <a:extLst>
              <a:ext uri="{FF2B5EF4-FFF2-40B4-BE49-F238E27FC236}">
                <a16:creationId xmlns:a16="http://schemas.microsoft.com/office/drawing/2014/main" id="{98F600EF-774A-329F-B888-BDFED1B60320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 rot="16200000">
            <a:off x="5800511" y="-121756"/>
            <a:ext cx="565343" cy="2257553"/>
          </a:xfrm>
          <a:prstGeom prst="plaque">
            <a:avLst>
              <a:gd name="adj" fmla="val 17557"/>
            </a:avLst>
          </a:prstGeom>
          <a:noFill/>
          <a:ln w="15875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>
            <a:outerShdw blurRad="45212" dist="33909" dir="2700002" algn="tl" rotWithShape="0">
              <a:schemeClr val="accent1">
                <a:lumMod val="0"/>
                <a:alpha val="1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382" tIns="40691" rIns="81382" bIns="40691" rtlCol="0" anchor="ctr"/>
          <a:lstStyle/>
          <a:p>
            <a:pPr algn="ctr"/>
            <a:endParaRPr lang="en-US" sz="1602" dirty="0">
              <a:solidFill>
                <a:srgbClr val="0E2F53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pic>
        <p:nvPicPr>
          <p:cNvPr id="28" name="图片 27" descr="黑暗中的光&#10;&#10;描述已自动生成">
            <a:extLst>
              <a:ext uri="{FF2B5EF4-FFF2-40B4-BE49-F238E27FC236}">
                <a16:creationId xmlns:a16="http://schemas.microsoft.com/office/drawing/2014/main" id="{2174CCA8-C97C-73D1-6A0E-078402F14B1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26" y="306370"/>
            <a:ext cx="1215385" cy="668995"/>
          </a:xfrm>
          <a:prstGeom prst="rect">
            <a:avLst/>
          </a:prstGeom>
        </p:spPr>
      </p:pic>
      <p:pic>
        <p:nvPicPr>
          <p:cNvPr id="29" name="图片 28" descr="黑白色的花&#10;&#10;描述已自动生成">
            <a:extLst>
              <a:ext uri="{FF2B5EF4-FFF2-40B4-BE49-F238E27FC236}">
                <a16:creationId xmlns:a16="http://schemas.microsoft.com/office/drawing/2014/main" id="{2606CCB1-5816-D9A9-9F13-5A6AF287F371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1227299" y="220771"/>
            <a:ext cx="964701" cy="880533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59B7EB3-9CD3-BA9C-2B77-51E4649E706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40454" y="739488"/>
            <a:ext cx="1911101" cy="523220"/>
          </a:xfrm>
          <a:prstGeom prst="rect">
            <a:avLst/>
          </a:prstGeom>
        </p:spPr>
        <p:txBody>
          <a:bodyPr vert="horz" wrap="none" lIns="91440" tIns="45720" rIns="91440" bIns="45720" anchor="t" anchorCtr="0">
            <a:noAutofit/>
          </a:bodyPr>
          <a:lstStyle>
            <a:lvl1pPr mar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800" b="1" spc="-120">
                <a:solidFill>
                  <a:srgbClr val="0E2F53"/>
                </a:solidFill>
                <a:latin typeface="Arial" panose="020B0604020202020204" pitchFamily="34" charset="0"/>
                <a:ea typeface="宋体" panose="02010600030101010101" pitchFamily="2" charset="-122"/>
                <a:sym typeface="Calibri" panose="020F0502020204030204" pitchFamily="34" charset="0"/>
              </a:defRPr>
            </a:lvl1pPr>
            <a:lvl2pPr marL="4572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2pPr>
            <a:lvl3pPr marL="9144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3pPr>
            <a:lvl4pPr marL="13716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4pPr>
            <a:lvl5pPr marL="1828800" indent="-228600" algn="l" defTabSz="914400" rtl="0" eaLnBrk="1" latinLnBrk="0" hangingPunct="1">
              <a:lnSpc>
                <a:spcPct val="90000"/>
              </a:lnSpc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zh-CN" altLang="en-US" dirty="0"/>
              <a:t>请输入标题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5496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8696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3Column_R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形状&#10;&#10;描述已自动生成">
            <a:extLst>
              <a:ext uri="{FF2B5EF4-FFF2-40B4-BE49-F238E27FC236}">
                <a16:creationId xmlns:a16="http://schemas.microsoft.com/office/drawing/2014/main" id="{2B6B1E38-92E7-264B-8E89-41E6E84A3B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占位符 6">
            <a:extLst>
              <a:ext uri="{FF2B5EF4-FFF2-40B4-BE49-F238E27FC236}">
                <a16:creationId xmlns:a16="http://schemas.microsoft.com/office/drawing/2014/main" id="{8FD8A64B-6AD0-3A41-814C-1B63096892A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40603" y="182445"/>
            <a:ext cx="1657138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9" name="文本占位符 8">
            <a:extLst>
              <a:ext uri="{FF2B5EF4-FFF2-40B4-BE49-F238E27FC236}">
                <a16:creationId xmlns:a16="http://schemas.microsoft.com/office/drawing/2014/main" id="{54EE1A10-8007-A34C-90EC-12BF9C0AED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3012" y="759876"/>
            <a:ext cx="7074345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FCC17F7B-0108-144F-8488-1E2862B9064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3012" y="182445"/>
            <a:ext cx="2259871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1" name="文本占位符 10">
            <a:extLst>
              <a:ext uri="{FF2B5EF4-FFF2-40B4-BE49-F238E27FC236}">
                <a16:creationId xmlns:a16="http://schemas.microsoft.com/office/drawing/2014/main" id="{30BB9E0B-0189-FE49-A78C-FE753F2AA79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0603" y="759873"/>
            <a:ext cx="1657138" cy="440267"/>
          </a:xfrm>
          <a:prstGeom prst="rect">
            <a:avLst/>
          </a:prstGeom>
        </p:spPr>
        <p:txBody>
          <a:bodyPr/>
          <a:lstStyle>
            <a:lvl1pPr marL="0" marR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67" b="0" i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YaHei" panose="020B0503020204020204" pitchFamily="34" charset="-122"/>
              </a:defRPr>
            </a:lvl1pPr>
          </a:lstStyle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794DEC1-0DDB-5444-9DA7-6EDC75F3C89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0603" y="1490309"/>
            <a:ext cx="1657138" cy="460781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1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2E329B3E-8E5D-6C4F-8355-071113D7373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377999" y="182445"/>
            <a:ext cx="1494754" cy="28725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buNone/>
              <a:defRPr sz="11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Segoe UI Light" charset="0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EE8BE598-6F23-D84B-ABD3-65A6F031CF3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378000" y="759876"/>
            <a:ext cx="1494754" cy="539918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200" b="0" i="0" baseline="0">
                <a:solidFill>
                  <a:schemeClr val="bg1"/>
                </a:solidFill>
                <a:latin typeface="Microsoft YaHei Light" panose="020B0503020204020204" pitchFamily="34" charset="-122"/>
                <a:ea typeface="Microsoft YaHei Light" panose="020B0503020204020204" pitchFamily="34" charset="-122"/>
                <a:cs typeface="Microsoft YaHei Light" panose="020B0503020204020204" pitchFamily="34" charset="-122"/>
              </a:defRPr>
            </a:lvl1pPr>
          </a:lstStyle>
          <a:p>
            <a:pPr lvl="0"/>
            <a:r>
              <a:rPr kumimoji="1" lang="en-US" altLang="zh-CN" dirty="0" err="1"/>
              <a:t>OfficePLUS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46908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-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9364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AACA837D-A4A6-CCA4-BBA7-039936ADBACB}"/>
              </a:ext>
            </a:extLst>
          </p:cNvPr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AAE846A4-3037-D617-9D11-590713D48CAA}"/>
              </a:ext>
            </a:extLst>
          </p:cNvPr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703A2E2-C8DE-EA76-B3E5-1A8F8F0572DA}"/>
              </a:ext>
            </a:extLst>
          </p:cNvPr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FB0CB669-6C78-B0A6-E8B1-8CFF1346E336}"/>
              </a:ext>
            </a:extLst>
          </p:cNvPr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D349DF22-1289-157A-8C14-C931BBFB102E}"/>
              </a:ext>
            </a:extLst>
          </p:cNvPr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427D1CB5-2BF6-26CA-D976-6072D7F53485}"/>
              </a:ext>
            </a:extLst>
          </p:cNvPr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2132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8" r:id="rId2"/>
    <p:sldLayoutId id="2147483670" r:id="rId3"/>
    <p:sldLayoutId id="2147483668" r:id="rId4"/>
    <p:sldLayoutId id="2147483662" r:id="rId5"/>
    <p:sldLayoutId id="2147483667" r:id="rId6"/>
    <p:sldLayoutId id="2147483671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43D9E8C-6826-090C-3651-7427B889C004}"/>
              </a:ext>
            </a:extLst>
          </p:cNvPr>
          <p:cNvSpPr txBox="1"/>
          <p:nvPr/>
        </p:nvSpPr>
        <p:spPr>
          <a:xfrm>
            <a:off x="1944398" y="641740"/>
            <a:ext cx="8303204" cy="70217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r>
              <a:rPr lang="en-US" altLang="zh-CN" sz="4000" b="0" i="0" dirty="0">
                <a:solidFill>
                  <a:srgbClr val="11111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Let's take a look at </a:t>
            </a:r>
            <a:r>
              <a:rPr lang="en-US" altLang="zh-CN" sz="4000" dirty="0">
                <a:solidFill>
                  <a:srgbClr val="11111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the</a:t>
            </a:r>
            <a:r>
              <a:rPr lang="en-US" altLang="zh-CN" sz="4000" b="0" i="0" dirty="0">
                <a:solidFill>
                  <a:srgbClr val="11111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 paragraph 5&amp;6</a:t>
            </a:r>
            <a:endParaRPr lang="zh-CN" altLang="en-US" sz="4000" dirty="0" err="1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F6737D9-954B-4647-5406-EDECA402CF8F}"/>
              </a:ext>
            </a:extLst>
          </p:cNvPr>
          <p:cNvSpPr txBox="1"/>
          <p:nvPr/>
        </p:nvSpPr>
        <p:spPr>
          <a:xfrm>
            <a:off x="3702030" y="1343913"/>
            <a:ext cx="1043796" cy="3562710"/>
          </a:xfrm>
          <a:prstGeom prst="rect">
            <a:avLst/>
          </a:prstGeom>
          <a:noFill/>
        </p:spPr>
        <p:txBody>
          <a:bodyPr vert="eaVert" wrap="none" rtlCol="0" anchor="ctr" anchorCtr="0">
            <a:noAutofit/>
          </a:bodyPr>
          <a:lstStyle/>
          <a:p>
            <a:pPr algn="l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二组展示</a:t>
            </a:r>
          </a:p>
        </p:txBody>
      </p:sp>
    </p:spTree>
    <p:extLst>
      <p:ext uri="{BB962C8B-B14F-4D97-AF65-F5344CB8AC3E}">
        <p14:creationId xmlns:p14="http://schemas.microsoft.com/office/powerpoint/2010/main" val="25788588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B84023-C9FB-AD29-70DF-B738B2D83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0389A4B7-FF2A-1182-71F9-B67C018DE0D0}"/>
              </a:ext>
            </a:extLst>
          </p:cNvPr>
          <p:cNvSpPr txBox="1"/>
          <p:nvPr/>
        </p:nvSpPr>
        <p:spPr>
          <a:xfrm>
            <a:off x="4196702" y="2820266"/>
            <a:ext cx="883048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炒青绿</a:t>
            </a:r>
            <a:endParaRPr lang="en-US" b="1" dirty="0">
              <a:solidFill>
                <a:schemeClr val="accent1">
                  <a:lumMod val="1000"/>
                  <a:lumOff val="99000"/>
                </a:schemeClr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4" name="缺角矩形 33">
            <a:extLst>
              <a:ext uri="{FF2B5EF4-FFF2-40B4-BE49-F238E27FC236}">
                <a16:creationId xmlns:a16="http://schemas.microsoft.com/office/drawing/2014/main" id="{6D89652E-7ED1-A1EE-B91A-259AAF9530D6}"/>
              </a:ext>
            </a:extLst>
          </p:cNvPr>
          <p:cNvSpPr>
            <a:spLocks/>
          </p:cNvSpPr>
          <p:nvPr/>
        </p:nvSpPr>
        <p:spPr>
          <a:xfrm rot="5400000">
            <a:off x="4459555" y="2304204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29ECE8E-0B5F-4A5C-2C7F-C0B809772DB7}"/>
              </a:ext>
            </a:extLst>
          </p:cNvPr>
          <p:cNvSpPr txBox="1"/>
          <p:nvPr/>
        </p:nvSpPr>
        <p:spPr>
          <a:xfrm>
            <a:off x="5524750" y="3623461"/>
            <a:ext cx="210602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普通烘青、细嫩烘青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4B391DD5-EBC0-EEE2-74BD-DEFE09A609DB}"/>
              </a:ext>
            </a:extLst>
          </p:cNvPr>
          <p:cNvSpPr txBox="1"/>
          <p:nvPr/>
        </p:nvSpPr>
        <p:spPr>
          <a:xfrm>
            <a:off x="4098926" y="3612013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烘青绿茶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CC453730-7500-A8AA-CB0F-E4C26D5DEE56}"/>
              </a:ext>
            </a:extLst>
          </p:cNvPr>
          <p:cNvSpPr txBox="1"/>
          <p:nvPr/>
        </p:nvSpPr>
        <p:spPr>
          <a:xfrm>
            <a:off x="5525970" y="4412173"/>
            <a:ext cx="210602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川青、滇青、陕青等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5577FEF7-06B6-B104-4ECB-D9966771131F}"/>
              </a:ext>
            </a:extLst>
          </p:cNvPr>
          <p:cNvSpPr txBox="1"/>
          <p:nvPr/>
        </p:nvSpPr>
        <p:spPr>
          <a:xfrm>
            <a:off x="4459115" y="4413585"/>
            <a:ext cx="400225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晒</a:t>
            </a:r>
          </a:p>
        </p:txBody>
      </p:sp>
      <p:sp>
        <p:nvSpPr>
          <p:cNvPr id="43" name="缺角矩形 42">
            <a:extLst>
              <a:ext uri="{FF2B5EF4-FFF2-40B4-BE49-F238E27FC236}">
                <a16:creationId xmlns:a16="http://schemas.microsoft.com/office/drawing/2014/main" id="{2DC5E62F-2BAC-F003-C98A-A700F68DD2EA}"/>
              </a:ext>
            </a:extLst>
          </p:cNvPr>
          <p:cNvSpPr>
            <a:spLocks/>
          </p:cNvSpPr>
          <p:nvPr/>
        </p:nvSpPr>
        <p:spPr>
          <a:xfrm rot="5400000">
            <a:off x="4460833" y="3891067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13D3FB8E-4FA2-BA16-D7B3-7F95A62ED2EB}"/>
              </a:ext>
            </a:extLst>
          </p:cNvPr>
          <p:cNvSpPr txBox="1"/>
          <p:nvPr/>
        </p:nvSpPr>
        <p:spPr>
          <a:xfrm>
            <a:off x="5518029" y="5213011"/>
            <a:ext cx="135678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煎茶、玉露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D67908B-752C-89BB-D673-BD4A93A40E2B}"/>
              </a:ext>
            </a:extLst>
          </p:cNvPr>
          <p:cNvSpPr txBox="1"/>
          <p:nvPr/>
        </p:nvSpPr>
        <p:spPr>
          <a:xfrm>
            <a:off x="4091274" y="5207470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蒸青绿茶</a:t>
            </a:r>
          </a:p>
        </p:txBody>
      </p:sp>
      <p:sp>
        <p:nvSpPr>
          <p:cNvPr id="47" name="缺角矩形 46">
            <a:extLst>
              <a:ext uri="{FF2B5EF4-FFF2-40B4-BE49-F238E27FC236}">
                <a16:creationId xmlns:a16="http://schemas.microsoft.com/office/drawing/2014/main" id="{C3521D46-B5F8-863B-F375-F64A9C427659}"/>
              </a:ext>
            </a:extLst>
          </p:cNvPr>
          <p:cNvSpPr>
            <a:spLocks/>
          </p:cNvSpPr>
          <p:nvPr/>
        </p:nvSpPr>
        <p:spPr>
          <a:xfrm rot="5400000">
            <a:off x="4451903" y="4684952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46CA87-5AB1-9F78-B2E9-62429E4587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87952" y="674531"/>
            <a:ext cx="1835760" cy="584775"/>
          </a:xfrm>
        </p:spPr>
        <p:txBody>
          <a:bodyPr>
            <a:spAutoFit/>
          </a:bodyPr>
          <a:lstStyle/>
          <a:p>
            <a:r>
              <a:rPr lang="en-US" altLang="zh-CN" sz="3200" b="0" dirty="0">
                <a:solidFill>
                  <a:srgbClr val="11111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V</a:t>
            </a:r>
            <a:r>
              <a:rPr lang="en-US" altLang="zh-CN" sz="3200" b="0" i="0" dirty="0">
                <a:solidFill>
                  <a:srgbClr val="11111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ocabulary</a:t>
            </a:r>
            <a:endParaRPr lang="zh-CN" altLang="en-US" sz="3200" dirty="0">
              <a:gradFill flip="none" rotWithShape="1">
                <a:gsLst>
                  <a:gs pos="26000">
                    <a:schemeClr val="accent1">
                      <a:lumMod val="38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lin ang="2700000" scaled="1"/>
                <a:tileRect/>
              </a:gradFill>
              <a:latin typeface="华文楷体" panose="02010600040101010101" pitchFamily="2" charset="-122"/>
              <a:ea typeface="华文楷体" panose="0201060004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C5397A1-4F4C-DDE3-27E4-8D1D8435F56E}"/>
              </a:ext>
            </a:extLst>
          </p:cNvPr>
          <p:cNvSpPr txBox="1"/>
          <p:nvPr/>
        </p:nvSpPr>
        <p:spPr>
          <a:xfrm>
            <a:off x="2726361" y="96163"/>
            <a:ext cx="6591794" cy="584774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zh-CN" altLang="en-US" sz="3200" dirty="0" err="1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C49D2CA-09B4-8BC1-6D94-9694B8152871}"/>
              </a:ext>
            </a:extLst>
          </p:cNvPr>
          <p:cNvSpPr txBox="1"/>
          <p:nvPr/>
        </p:nvSpPr>
        <p:spPr>
          <a:xfrm>
            <a:off x="5648632" y="0"/>
            <a:ext cx="914400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1CD8D3B-1BD1-F772-B0C4-32847CB1F4D6}"/>
              </a:ext>
            </a:extLst>
          </p:cNvPr>
          <p:cNvSpPr txBox="1"/>
          <p:nvPr/>
        </p:nvSpPr>
        <p:spPr>
          <a:xfrm>
            <a:off x="438477" y="1523498"/>
            <a:ext cx="11237330" cy="146059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激起我们的情感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:arouse our emotion		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发表演说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:made a speech</a:t>
            </a:r>
          </a:p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激起国民的勇气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:stirring the courage of his people	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英吉利海峡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:English Channel</a:t>
            </a:r>
          </a:p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直达内心的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:direct to the heart </a:t>
            </a:r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2FC9AE4-49C4-EE95-2102-AE6E3CF608C7}"/>
              </a:ext>
            </a:extLst>
          </p:cNvPr>
          <p:cNvSpPr txBox="1"/>
          <p:nvPr/>
        </p:nvSpPr>
        <p:spPr>
          <a:xfrm>
            <a:off x="438477" y="3510344"/>
            <a:ext cx="10028903" cy="208430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发表演说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: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make/give/deliver a speech to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Address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. The CEO will make a speech to/address the employees.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（首席执行官将向员工发表演讲。）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6297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DD3E10-4C9D-A31F-70EE-A1812A2EF0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>
            <a:extLst>
              <a:ext uri="{FF2B5EF4-FFF2-40B4-BE49-F238E27FC236}">
                <a16:creationId xmlns:a16="http://schemas.microsoft.com/office/drawing/2014/main" id="{EA93D131-5574-5597-C737-9A354597FD10}"/>
              </a:ext>
            </a:extLst>
          </p:cNvPr>
          <p:cNvSpPr txBox="1"/>
          <p:nvPr/>
        </p:nvSpPr>
        <p:spPr>
          <a:xfrm>
            <a:off x="5524750" y="3623461"/>
            <a:ext cx="210602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普通烘青、细嫩烘青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B4E0EA6-D1F7-4FA7-7816-D6F07228940F}"/>
              </a:ext>
            </a:extLst>
          </p:cNvPr>
          <p:cNvSpPr txBox="1"/>
          <p:nvPr/>
        </p:nvSpPr>
        <p:spPr>
          <a:xfrm>
            <a:off x="4098926" y="3612013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烘青绿茶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622D3AEA-996D-6E03-1494-BE8D2325E39C}"/>
              </a:ext>
            </a:extLst>
          </p:cNvPr>
          <p:cNvSpPr txBox="1"/>
          <p:nvPr/>
        </p:nvSpPr>
        <p:spPr>
          <a:xfrm>
            <a:off x="5525970" y="4412173"/>
            <a:ext cx="210602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川青、滇青、陕青等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3CA789B-2B85-8679-0045-6EC093F6AFA2}"/>
              </a:ext>
            </a:extLst>
          </p:cNvPr>
          <p:cNvSpPr txBox="1"/>
          <p:nvPr/>
        </p:nvSpPr>
        <p:spPr>
          <a:xfrm>
            <a:off x="4459115" y="4413585"/>
            <a:ext cx="400225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晒</a:t>
            </a:r>
          </a:p>
        </p:txBody>
      </p:sp>
      <p:sp>
        <p:nvSpPr>
          <p:cNvPr id="43" name="缺角矩形 42">
            <a:extLst>
              <a:ext uri="{FF2B5EF4-FFF2-40B4-BE49-F238E27FC236}">
                <a16:creationId xmlns:a16="http://schemas.microsoft.com/office/drawing/2014/main" id="{EA16DD45-19A0-BDAD-D0C9-19DEAEFAD8CD}"/>
              </a:ext>
            </a:extLst>
          </p:cNvPr>
          <p:cNvSpPr>
            <a:spLocks/>
          </p:cNvSpPr>
          <p:nvPr/>
        </p:nvSpPr>
        <p:spPr>
          <a:xfrm rot="5400000">
            <a:off x="4460833" y="3891067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EFC6D851-C5F1-1E64-01B6-534C6848BAA8}"/>
              </a:ext>
            </a:extLst>
          </p:cNvPr>
          <p:cNvSpPr txBox="1"/>
          <p:nvPr/>
        </p:nvSpPr>
        <p:spPr>
          <a:xfrm>
            <a:off x="5518029" y="5213011"/>
            <a:ext cx="135678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煎茶、玉露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2220BF9D-F95C-210A-B41A-E61D5DEEF632}"/>
              </a:ext>
            </a:extLst>
          </p:cNvPr>
          <p:cNvSpPr txBox="1"/>
          <p:nvPr/>
        </p:nvSpPr>
        <p:spPr>
          <a:xfrm>
            <a:off x="4091274" y="5207470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蒸青绿茶</a:t>
            </a:r>
          </a:p>
        </p:txBody>
      </p:sp>
      <p:sp>
        <p:nvSpPr>
          <p:cNvPr id="47" name="缺角矩形 46">
            <a:extLst>
              <a:ext uri="{FF2B5EF4-FFF2-40B4-BE49-F238E27FC236}">
                <a16:creationId xmlns:a16="http://schemas.microsoft.com/office/drawing/2014/main" id="{7BC16A11-6F64-11BC-C80D-13F6DEF7B11E}"/>
              </a:ext>
            </a:extLst>
          </p:cNvPr>
          <p:cNvSpPr>
            <a:spLocks/>
          </p:cNvSpPr>
          <p:nvPr/>
        </p:nvSpPr>
        <p:spPr>
          <a:xfrm rot="5400000">
            <a:off x="4451903" y="4684952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19F189-9CF6-DB58-8921-CE18C06785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87952" y="674531"/>
            <a:ext cx="1835760" cy="584775"/>
          </a:xfrm>
        </p:spPr>
        <p:txBody>
          <a:bodyPr>
            <a:spAutoFit/>
          </a:bodyPr>
          <a:lstStyle/>
          <a:p>
            <a:r>
              <a:rPr lang="en-US" altLang="zh-CN" sz="3200" b="0" dirty="0">
                <a:solidFill>
                  <a:srgbClr val="11111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V</a:t>
            </a:r>
            <a:r>
              <a:rPr lang="en-US" altLang="zh-CN" sz="3200" b="0" i="0" dirty="0">
                <a:solidFill>
                  <a:srgbClr val="11111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ocabulary</a:t>
            </a:r>
            <a:endParaRPr lang="zh-CN" altLang="en-US" sz="3200" dirty="0">
              <a:gradFill flip="none" rotWithShape="1">
                <a:gsLst>
                  <a:gs pos="26000">
                    <a:schemeClr val="accent1">
                      <a:lumMod val="38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lin ang="2700000" scaled="1"/>
                <a:tileRect/>
              </a:gradFill>
              <a:latin typeface="华文楷体" panose="02010600040101010101" pitchFamily="2" charset="-122"/>
              <a:ea typeface="华文楷体" panose="0201060004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E14B53-7B13-F9FC-71D6-A8641A17AAEB}"/>
              </a:ext>
            </a:extLst>
          </p:cNvPr>
          <p:cNvSpPr txBox="1"/>
          <p:nvPr/>
        </p:nvSpPr>
        <p:spPr>
          <a:xfrm>
            <a:off x="2726361" y="96163"/>
            <a:ext cx="6591794" cy="584774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zh-CN" altLang="en-US" sz="3200" dirty="0" err="1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B75FF30-061E-5878-907B-A7EDC8A394E1}"/>
              </a:ext>
            </a:extLst>
          </p:cNvPr>
          <p:cNvSpPr txBox="1"/>
          <p:nvPr/>
        </p:nvSpPr>
        <p:spPr>
          <a:xfrm>
            <a:off x="5648632" y="0"/>
            <a:ext cx="914400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8E26E37-15BF-C13E-7AB0-7E8DB6362C72}"/>
              </a:ext>
            </a:extLst>
          </p:cNvPr>
          <p:cNvSpPr txBox="1"/>
          <p:nvPr/>
        </p:nvSpPr>
        <p:spPr>
          <a:xfrm>
            <a:off x="733232" y="1306435"/>
            <a:ext cx="7304640" cy="120386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arouse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vt.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1.to cause a particular feeling or reaction in someone </a:t>
            </a:r>
          </a:p>
          <a:p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Her comments aroused my curiosity.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202CBBA-CC5D-EC45-A31F-E1D6ED401D69}"/>
              </a:ext>
            </a:extLst>
          </p:cNvPr>
          <p:cNvSpPr txBox="1"/>
          <p:nvPr/>
        </p:nvSpPr>
        <p:spPr>
          <a:xfrm>
            <a:off x="797848" y="4032658"/>
            <a:ext cx="8174795" cy="111221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近义词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: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provoke,stimulate,awaken,excite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.</a:t>
            </a: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反义词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: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dull,suppress,calm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.</a:t>
            </a:r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5E13FED-62A3-7A6F-0FA2-7B6D92DBC711}"/>
              </a:ext>
            </a:extLst>
          </p:cNvPr>
          <p:cNvSpPr txBox="1"/>
          <p:nvPr/>
        </p:nvSpPr>
        <p:spPr>
          <a:xfrm>
            <a:off x="776748" y="2659626"/>
            <a:ext cx="6725265" cy="109629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2. to awaken or wake someone up</a:t>
            </a:r>
          </a:p>
          <a:p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The noise in the street aroused him from sleep.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4593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0A362-32F0-9C2D-4E37-C82DA5E7D6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0DBA9A17-22D6-83D3-7B52-02586D05B009}"/>
              </a:ext>
            </a:extLst>
          </p:cNvPr>
          <p:cNvSpPr txBox="1"/>
          <p:nvPr/>
        </p:nvSpPr>
        <p:spPr>
          <a:xfrm>
            <a:off x="4196702" y="2820266"/>
            <a:ext cx="883048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炒青绿</a:t>
            </a:r>
            <a:endParaRPr lang="en-US" b="1" dirty="0">
              <a:solidFill>
                <a:schemeClr val="accent1">
                  <a:lumMod val="1000"/>
                  <a:lumOff val="99000"/>
                </a:schemeClr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4" name="缺角矩形 33">
            <a:extLst>
              <a:ext uri="{FF2B5EF4-FFF2-40B4-BE49-F238E27FC236}">
                <a16:creationId xmlns:a16="http://schemas.microsoft.com/office/drawing/2014/main" id="{E1F762CD-4BA7-6401-061B-BA91290ED302}"/>
              </a:ext>
            </a:extLst>
          </p:cNvPr>
          <p:cNvSpPr>
            <a:spLocks/>
          </p:cNvSpPr>
          <p:nvPr/>
        </p:nvSpPr>
        <p:spPr>
          <a:xfrm rot="5400000">
            <a:off x="4459555" y="2304204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F267B164-AE09-00CE-87BE-CB36FD8EB6DC}"/>
              </a:ext>
            </a:extLst>
          </p:cNvPr>
          <p:cNvSpPr txBox="1"/>
          <p:nvPr/>
        </p:nvSpPr>
        <p:spPr>
          <a:xfrm>
            <a:off x="4098926" y="3612013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烘青绿茶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262177A-D1BD-DAFA-C1B7-A53E69BB24F7}"/>
              </a:ext>
            </a:extLst>
          </p:cNvPr>
          <p:cNvSpPr txBox="1"/>
          <p:nvPr/>
        </p:nvSpPr>
        <p:spPr>
          <a:xfrm>
            <a:off x="4459115" y="4413585"/>
            <a:ext cx="400225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晒</a:t>
            </a:r>
          </a:p>
        </p:txBody>
      </p:sp>
      <p:sp>
        <p:nvSpPr>
          <p:cNvPr id="43" name="缺角矩形 42">
            <a:extLst>
              <a:ext uri="{FF2B5EF4-FFF2-40B4-BE49-F238E27FC236}">
                <a16:creationId xmlns:a16="http://schemas.microsoft.com/office/drawing/2014/main" id="{7A5FD78C-DDB1-B9B2-53E5-BD535F745101}"/>
              </a:ext>
            </a:extLst>
          </p:cNvPr>
          <p:cNvSpPr>
            <a:spLocks/>
          </p:cNvSpPr>
          <p:nvPr/>
        </p:nvSpPr>
        <p:spPr>
          <a:xfrm rot="5400000">
            <a:off x="4460833" y="3891067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F2C8F69-4EB2-6AF6-402D-830A4804F591}"/>
              </a:ext>
            </a:extLst>
          </p:cNvPr>
          <p:cNvSpPr txBox="1"/>
          <p:nvPr/>
        </p:nvSpPr>
        <p:spPr>
          <a:xfrm>
            <a:off x="5518029" y="5213011"/>
            <a:ext cx="135678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煎茶、玉露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D83996E-8C7B-54A2-9DC8-3FB1F6C9F875}"/>
              </a:ext>
            </a:extLst>
          </p:cNvPr>
          <p:cNvSpPr txBox="1"/>
          <p:nvPr/>
        </p:nvSpPr>
        <p:spPr>
          <a:xfrm>
            <a:off x="4091274" y="5207470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蒸青绿茶</a:t>
            </a:r>
          </a:p>
        </p:txBody>
      </p:sp>
      <p:sp>
        <p:nvSpPr>
          <p:cNvPr id="47" name="缺角矩形 46">
            <a:extLst>
              <a:ext uri="{FF2B5EF4-FFF2-40B4-BE49-F238E27FC236}">
                <a16:creationId xmlns:a16="http://schemas.microsoft.com/office/drawing/2014/main" id="{53639686-625B-E349-54A1-C45952B87874}"/>
              </a:ext>
            </a:extLst>
          </p:cNvPr>
          <p:cNvSpPr>
            <a:spLocks/>
          </p:cNvSpPr>
          <p:nvPr/>
        </p:nvSpPr>
        <p:spPr>
          <a:xfrm rot="5400000">
            <a:off x="4451903" y="4684952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61393FE-20F3-9354-B99D-4A0C0810B77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87952" y="674531"/>
            <a:ext cx="1835760" cy="584775"/>
          </a:xfrm>
        </p:spPr>
        <p:txBody>
          <a:bodyPr>
            <a:spAutoFit/>
          </a:bodyPr>
          <a:lstStyle/>
          <a:p>
            <a:r>
              <a:rPr lang="en-US" altLang="zh-CN" sz="3200" b="0" dirty="0">
                <a:solidFill>
                  <a:srgbClr val="11111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V</a:t>
            </a:r>
            <a:r>
              <a:rPr lang="en-US" altLang="zh-CN" sz="3200" b="0" i="0" dirty="0">
                <a:solidFill>
                  <a:srgbClr val="11111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ocabulary</a:t>
            </a:r>
            <a:endParaRPr lang="zh-CN" altLang="en-US" sz="3200" dirty="0">
              <a:gradFill flip="none" rotWithShape="1">
                <a:gsLst>
                  <a:gs pos="26000">
                    <a:schemeClr val="accent1">
                      <a:lumMod val="38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lin ang="2700000" scaled="1"/>
                <a:tileRect/>
              </a:gradFill>
              <a:latin typeface="华文楷体" panose="02010600040101010101" pitchFamily="2" charset="-122"/>
              <a:ea typeface="华文楷体" panose="0201060004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5B6964F-1540-D224-14A6-CE9E8BF2F427}"/>
              </a:ext>
            </a:extLst>
          </p:cNvPr>
          <p:cNvSpPr txBox="1"/>
          <p:nvPr/>
        </p:nvSpPr>
        <p:spPr>
          <a:xfrm>
            <a:off x="2726361" y="96163"/>
            <a:ext cx="6591794" cy="584774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zh-CN" altLang="en-US" sz="3200" dirty="0" err="1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A397963-F30D-A7F7-4D32-7B7A68D6486A}"/>
              </a:ext>
            </a:extLst>
          </p:cNvPr>
          <p:cNvSpPr txBox="1"/>
          <p:nvPr/>
        </p:nvSpPr>
        <p:spPr>
          <a:xfrm>
            <a:off x="592283" y="1376429"/>
            <a:ext cx="11090916" cy="126805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arise iv. to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occur,happen,or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come into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existence;to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result from a particular situation</a:t>
            </a:r>
          </a:p>
          <a:p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. Problems arise when we fail to communicate effectively.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（当我们沟通不畅时，问题就会出现）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0C84D68-4AA3-B0F2-B3F7-8E5765A03D78}"/>
              </a:ext>
            </a:extLst>
          </p:cNvPr>
          <p:cNvSpPr txBox="1"/>
          <p:nvPr/>
        </p:nvSpPr>
        <p:spPr>
          <a:xfrm>
            <a:off x="592283" y="2550892"/>
            <a:ext cx="11144250" cy="142874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rise iv. to move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upwards;to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get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up;to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increase in amount or level</a:t>
            </a:r>
          </a:p>
          <a:p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The sun rises in the east.(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太阳在东方升起）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   Prices are rising.(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价格在上涨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3A17351-B564-98BA-988D-B0C80BA79DA3}"/>
              </a:ext>
            </a:extLst>
          </p:cNvPr>
          <p:cNvSpPr txBox="1"/>
          <p:nvPr/>
        </p:nvSpPr>
        <p:spPr>
          <a:xfrm>
            <a:off x="592283" y="4057977"/>
            <a:ext cx="10998778" cy="270386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总结与对比</a:t>
            </a:r>
            <a:r>
              <a:rPr lang="en-US" altLang="zh-CN" sz="2400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Arise: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强调问题或情况的出现，常用于抽象概念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Eg.A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conflict arose from a misunderstanding.(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冲突是由误解引起的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Rise: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强调向上移动、起床或增加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Eg.The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balloon rose into the sky.(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气球升入天空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Arouse: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强调引起某种情感或反应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Eg.The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new policy has aroused a great deal of controversy.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（新政策引发了大量争议。）</a:t>
            </a:r>
          </a:p>
        </p:txBody>
      </p:sp>
    </p:spTree>
    <p:extLst>
      <p:ext uri="{BB962C8B-B14F-4D97-AF65-F5344CB8AC3E}">
        <p14:creationId xmlns:p14="http://schemas.microsoft.com/office/powerpoint/2010/main" val="3982681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FABBF-B15F-8D87-9631-02A4783BD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A4FD64B1-8367-B8EC-6BB6-539ED24C10AF}"/>
              </a:ext>
            </a:extLst>
          </p:cNvPr>
          <p:cNvSpPr txBox="1"/>
          <p:nvPr/>
        </p:nvSpPr>
        <p:spPr>
          <a:xfrm>
            <a:off x="4196702" y="2820266"/>
            <a:ext cx="883048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炒青绿</a:t>
            </a:r>
            <a:endParaRPr lang="en-US" b="1" dirty="0">
              <a:solidFill>
                <a:schemeClr val="accent1">
                  <a:lumMod val="1000"/>
                  <a:lumOff val="99000"/>
                </a:schemeClr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4" name="缺角矩形 33">
            <a:extLst>
              <a:ext uri="{FF2B5EF4-FFF2-40B4-BE49-F238E27FC236}">
                <a16:creationId xmlns:a16="http://schemas.microsoft.com/office/drawing/2014/main" id="{AA15DD62-1B7F-B1E9-87A0-698F9B80B692}"/>
              </a:ext>
            </a:extLst>
          </p:cNvPr>
          <p:cNvSpPr>
            <a:spLocks/>
          </p:cNvSpPr>
          <p:nvPr/>
        </p:nvSpPr>
        <p:spPr>
          <a:xfrm rot="5400000">
            <a:off x="4459555" y="2304204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C2CDE93-B1BE-19C3-09F7-AFC2F5B0A342}"/>
              </a:ext>
            </a:extLst>
          </p:cNvPr>
          <p:cNvSpPr txBox="1"/>
          <p:nvPr/>
        </p:nvSpPr>
        <p:spPr>
          <a:xfrm>
            <a:off x="5524750" y="3623461"/>
            <a:ext cx="210602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普通烘青、细嫩烘青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2D6AC8C-32BF-649E-36E6-3F771653F03B}"/>
              </a:ext>
            </a:extLst>
          </p:cNvPr>
          <p:cNvSpPr txBox="1"/>
          <p:nvPr/>
        </p:nvSpPr>
        <p:spPr>
          <a:xfrm>
            <a:off x="4098926" y="3612013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烘青绿茶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99EBE59-3A7E-1007-EA74-A18CBD0C8171}"/>
              </a:ext>
            </a:extLst>
          </p:cNvPr>
          <p:cNvSpPr txBox="1"/>
          <p:nvPr/>
        </p:nvSpPr>
        <p:spPr>
          <a:xfrm>
            <a:off x="5525970" y="4412173"/>
            <a:ext cx="210602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川青、滇青、陕青等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E980BB07-006E-0AE6-530F-B87C0CA9FB76}"/>
              </a:ext>
            </a:extLst>
          </p:cNvPr>
          <p:cNvSpPr txBox="1"/>
          <p:nvPr/>
        </p:nvSpPr>
        <p:spPr>
          <a:xfrm>
            <a:off x="4459115" y="4413585"/>
            <a:ext cx="400225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晒</a:t>
            </a:r>
          </a:p>
        </p:txBody>
      </p:sp>
      <p:sp>
        <p:nvSpPr>
          <p:cNvPr id="43" name="缺角矩形 42">
            <a:extLst>
              <a:ext uri="{FF2B5EF4-FFF2-40B4-BE49-F238E27FC236}">
                <a16:creationId xmlns:a16="http://schemas.microsoft.com/office/drawing/2014/main" id="{701799AF-F721-727A-5A1D-47210FBF4340}"/>
              </a:ext>
            </a:extLst>
          </p:cNvPr>
          <p:cNvSpPr>
            <a:spLocks/>
          </p:cNvSpPr>
          <p:nvPr/>
        </p:nvSpPr>
        <p:spPr>
          <a:xfrm rot="5400000">
            <a:off x="4460833" y="3891067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9FEFF9A-8277-252A-3366-A88072726FA6}"/>
              </a:ext>
            </a:extLst>
          </p:cNvPr>
          <p:cNvSpPr txBox="1"/>
          <p:nvPr/>
        </p:nvSpPr>
        <p:spPr>
          <a:xfrm>
            <a:off x="5518029" y="5213011"/>
            <a:ext cx="135678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煎茶、玉露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CE46C39-6248-4D29-F07C-1734E1C2709F}"/>
              </a:ext>
            </a:extLst>
          </p:cNvPr>
          <p:cNvSpPr txBox="1"/>
          <p:nvPr/>
        </p:nvSpPr>
        <p:spPr>
          <a:xfrm>
            <a:off x="4091274" y="5207470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蒸青绿茶</a:t>
            </a:r>
          </a:p>
        </p:txBody>
      </p:sp>
      <p:sp>
        <p:nvSpPr>
          <p:cNvPr id="47" name="缺角矩形 46">
            <a:extLst>
              <a:ext uri="{FF2B5EF4-FFF2-40B4-BE49-F238E27FC236}">
                <a16:creationId xmlns:a16="http://schemas.microsoft.com/office/drawing/2014/main" id="{6D8B4D96-5395-31F1-4E2E-2A4379690C7D}"/>
              </a:ext>
            </a:extLst>
          </p:cNvPr>
          <p:cNvSpPr>
            <a:spLocks/>
          </p:cNvSpPr>
          <p:nvPr/>
        </p:nvSpPr>
        <p:spPr>
          <a:xfrm rot="5400000">
            <a:off x="4451903" y="4684952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8A3E12-F3B2-45BA-D7C8-35EE84FD92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87952" y="674531"/>
            <a:ext cx="1835760" cy="584775"/>
          </a:xfrm>
        </p:spPr>
        <p:txBody>
          <a:bodyPr>
            <a:spAutoFit/>
          </a:bodyPr>
          <a:lstStyle/>
          <a:p>
            <a:r>
              <a:rPr lang="en-US" altLang="zh-CN" sz="3200" b="0" dirty="0">
                <a:solidFill>
                  <a:srgbClr val="11111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V</a:t>
            </a:r>
            <a:r>
              <a:rPr lang="en-US" altLang="zh-CN" sz="3200" b="0" i="0" dirty="0">
                <a:solidFill>
                  <a:srgbClr val="11111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ocabulary</a:t>
            </a:r>
            <a:endParaRPr lang="zh-CN" altLang="en-US" sz="3200" dirty="0">
              <a:gradFill flip="none" rotWithShape="1">
                <a:gsLst>
                  <a:gs pos="26000">
                    <a:schemeClr val="accent1">
                      <a:lumMod val="38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lin ang="2700000" scaled="1"/>
                <a:tileRect/>
              </a:gradFill>
              <a:latin typeface="华文楷体" panose="02010600040101010101" pitchFamily="2" charset="-122"/>
              <a:ea typeface="华文楷体" panose="0201060004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2C0429AB-B369-BDB6-87B3-F38AE978CBDB}"/>
              </a:ext>
            </a:extLst>
          </p:cNvPr>
          <p:cNvSpPr txBox="1"/>
          <p:nvPr/>
        </p:nvSpPr>
        <p:spPr>
          <a:xfrm>
            <a:off x="2726361" y="96163"/>
            <a:ext cx="6591794" cy="584774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zh-CN" altLang="en-US" sz="3200" dirty="0" err="1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A85DA73-56FB-086E-709D-9102D20664D6}"/>
              </a:ext>
            </a:extLst>
          </p:cNvPr>
          <p:cNvSpPr txBox="1"/>
          <p:nvPr/>
        </p:nvSpPr>
        <p:spPr>
          <a:xfrm>
            <a:off x="5648632" y="0"/>
            <a:ext cx="914400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3729DD4-75B5-A54D-75A9-3B19A83EA5F0}"/>
              </a:ext>
            </a:extLst>
          </p:cNvPr>
          <p:cNvSpPr txBox="1"/>
          <p:nvPr/>
        </p:nvSpPr>
        <p:spPr>
          <a:xfrm>
            <a:off x="571873" y="1306435"/>
            <a:ext cx="10863321" cy="120386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stir v</a:t>
            </a: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1 .to mix something by moving it around with a spoon or other object.</a:t>
            </a:r>
          </a:p>
          <a:p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She stirred her coffee with a spoon.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她用勺子搅拌咖啡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FD7B3FA-8B75-2A9A-6D8F-70BD4CDE5467}"/>
              </a:ext>
            </a:extLst>
          </p:cNvPr>
          <p:cNvSpPr txBox="1"/>
          <p:nvPr/>
        </p:nvSpPr>
        <p:spPr>
          <a:xfrm>
            <a:off x="519544" y="2853880"/>
            <a:ext cx="10915650" cy="113545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2 . to cause a particular feeling or reaction in someone. </a:t>
            </a:r>
          </a:p>
          <a:p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The speech stirred the audience’s emotions.(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演讲激发了观众的情感）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97AE511E-C42C-5BF4-F833-8818BDDAECEE}"/>
              </a:ext>
            </a:extLst>
          </p:cNvPr>
          <p:cNvSpPr txBox="1"/>
          <p:nvPr/>
        </p:nvSpPr>
        <p:spPr>
          <a:xfrm>
            <a:off x="553772" y="4332911"/>
            <a:ext cx="9928514" cy="121865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3 .to cause movement or activity in a place or among a group of people.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The wind stirred the leaves on the ground.(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风搅动了地上的树叶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B7F1DB7-C996-F7DB-0118-F33A619A0EAE}"/>
              </a:ext>
            </a:extLst>
          </p:cNvPr>
          <p:cNvSpPr txBox="1"/>
          <p:nvPr/>
        </p:nvSpPr>
        <p:spPr>
          <a:xfrm>
            <a:off x="519544" y="5687888"/>
            <a:ext cx="10146722" cy="110398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4 .to move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slightly,especially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when you are asleep or about to wake up.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He stirred in his sleep and then turned over.(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他在睡梦中动了一下，然后翻了个身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716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1DAB5-B898-FB5D-7821-FFE68AA5FE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090BF961-9E46-4B50-EA40-B50E3D917997}"/>
              </a:ext>
            </a:extLst>
          </p:cNvPr>
          <p:cNvSpPr txBox="1"/>
          <p:nvPr/>
        </p:nvSpPr>
        <p:spPr>
          <a:xfrm>
            <a:off x="4196702" y="2820266"/>
            <a:ext cx="883048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炒青绿</a:t>
            </a:r>
            <a:endParaRPr lang="en-US" b="1" dirty="0">
              <a:solidFill>
                <a:schemeClr val="accent1">
                  <a:lumMod val="1000"/>
                  <a:lumOff val="99000"/>
                </a:schemeClr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4" name="缺角矩形 33">
            <a:extLst>
              <a:ext uri="{FF2B5EF4-FFF2-40B4-BE49-F238E27FC236}">
                <a16:creationId xmlns:a16="http://schemas.microsoft.com/office/drawing/2014/main" id="{367DE18F-5CBF-E09E-704B-60E4B880E184}"/>
              </a:ext>
            </a:extLst>
          </p:cNvPr>
          <p:cNvSpPr>
            <a:spLocks/>
          </p:cNvSpPr>
          <p:nvPr/>
        </p:nvSpPr>
        <p:spPr>
          <a:xfrm rot="5400000">
            <a:off x="4459555" y="2304204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AC36398A-FE5F-18E1-9EF3-5B621FCACF8A}"/>
              </a:ext>
            </a:extLst>
          </p:cNvPr>
          <p:cNvSpPr txBox="1"/>
          <p:nvPr/>
        </p:nvSpPr>
        <p:spPr>
          <a:xfrm>
            <a:off x="5524750" y="3623461"/>
            <a:ext cx="210602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普通烘青、细嫩烘青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391542B-FE22-4EB4-9E20-4ED0F5F70C2E}"/>
              </a:ext>
            </a:extLst>
          </p:cNvPr>
          <p:cNvSpPr txBox="1"/>
          <p:nvPr/>
        </p:nvSpPr>
        <p:spPr>
          <a:xfrm>
            <a:off x="4098926" y="3612013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烘青绿茶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D4BF18E-C1F4-4CAD-6300-7A8114854CCE}"/>
              </a:ext>
            </a:extLst>
          </p:cNvPr>
          <p:cNvSpPr txBox="1"/>
          <p:nvPr/>
        </p:nvSpPr>
        <p:spPr>
          <a:xfrm>
            <a:off x="5525970" y="4412173"/>
            <a:ext cx="210602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川青、滇青、陕青等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A6CF38EC-DA8A-2301-771D-8431BCAD87FD}"/>
              </a:ext>
            </a:extLst>
          </p:cNvPr>
          <p:cNvSpPr txBox="1"/>
          <p:nvPr/>
        </p:nvSpPr>
        <p:spPr>
          <a:xfrm>
            <a:off x="4459115" y="4413585"/>
            <a:ext cx="400225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晒</a:t>
            </a:r>
          </a:p>
        </p:txBody>
      </p:sp>
      <p:sp>
        <p:nvSpPr>
          <p:cNvPr id="43" name="缺角矩形 42">
            <a:extLst>
              <a:ext uri="{FF2B5EF4-FFF2-40B4-BE49-F238E27FC236}">
                <a16:creationId xmlns:a16="http://schemas.microsoft.com/office/drawing/2014/main" id="{BAED1C10-0A5E-5406-8CA7-1D3A1D709A9A}"/>
              </a:ext>
            </a:extLst>
          </p:cNvPr>
          <p:cNvSpPr>
            <a:spLocks/>
          </p:cNvSpPr>
          <p:nvPr/>
        </p:nvSpPr>
        <p:spPr>
          <a:xfrm rot="5400000">
            <a:off x="4460833" y="3891067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F75E071-08AC-1F84-B3F0-286E9392C9DD}"/>
              </a:ext>
            </a:extLst>
          </p:cNvPr>
          <p:cNvSpPr txBox="1"/>
          <p:nvPr/>
        </p:nvSpPr>
        <p:spPr>
          <a:xfrm>
            <a:off x="5518029" y="5213011"/>
            <a:ext cx="135678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煎茶、玉露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88ECF32-B93F-200D-5DE9-EF50A6924BD5}"/>
              </a:ext>
            </a:extLst>
          </p:cNvPr>
          <p:cNvSpPr txBox="1"/>
          <p:nvPr/>
        </p:nvSpPr>
        <p:spPr>
          <a:xfrm>
            <a:off x="4091274" y="5207470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蒸青绿茶</a:t>
            </a:r>
          </a:p>
        </p:txBody>
      </p:sp>
      <p:sp>
        <p:nvSpPr>
          <p:cNvPr id="47" name="缺角矩形 46">
            <a:extLst>
              <a:ext uri="{FF2B5EF4-FFF2-40B4-BE49-F238E27FC236}">
                <a16:creationId xmlns:a16="http://schemas.microsoft.com/office/drawing/2014/main" id="{723EEB46-C6A6-9705-7309-7B0E3B33FFB9}"/>
              </a:ext>
            </a:extLst>
          </p:cNvPr>
          <p:cNvSpPr>
            <a:spLocks/>
          </p:cNvSpPr>
          <p:nvPr/>
        </p:nvSpPr>
        <p:spPr>
          <a:xfrm rot="5400000">
            <a:off x="4451903" y="4684952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0240276-9FF0-4145-C885-E2D3EF65D7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87952" y="674531"/>
            <a:ext cx="1835760" cy="584775"/>
          </a:xfrm>
        </p:spPr>
        <p:txBody>
          <a:bodyPr>
            <a:spAutoFit/>
          </a:bodyPr>
          <a:lstStyle/>
          <a:p>
            <a:r>
              <a:rPr lang="en-US" altLang="zh-CN" sz="3200" b="0" dirty="0">
                <a:solidFill>
                  <a:srgbClr val="11111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V</a:t>
            </a:r>
            <a:r>
              <a:rPr lang="en-US" altLang="zh-CN" sz="3200" b="0" i="0" dirty="0">
                <a:solidFill>
                  <a:srgbClr val="11111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ocabulary</a:t>
            </a:r>
            <a:endParaRPr lang="zh-CN" altLang="en-US" sz="3200" dirty="0">
              <a:gradFill flip="none" rotWithShape="1">
                <a:gsLst>
                  <a:gs pos="26000">
                    <a:schemeClr val="accent1">
                      <a:lumMod val="38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lin ang="2700000" scaled="1"/>
                <a:tileRect/>
              </a:gradFill>
              <a:latin typeface="华文楷体" panose="02010600040101010101" pitchFamily="2" charset="-122"/>
              <a:ea typeface="华文楷体" panose="0201060004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EB3644A-C43A-6A78-8E3D-F6DAFA63F5B5}"/>
              </a:ext>
            </a:extLst>
          </p:cNvPr>
          <p:cNvSpPr txBox="1"/>
          <p:nvPr/>
        </p:nvSpPr>
        <p:spPr>
          <a:xfrm>
            <a:off x="2726361" y="96163"/>
            <a:ext cx="6591794" cy="584774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zh-CN" altLang="en-US" sz="3200" dirty="0" err="1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B24AA9A-5EC3-4B5B-AF02-3C2E8364249E}"/>
              </a:ext>
            </a:extLst>
          </p:cNvPr>
          <p:cNvSpPr txBox="1"/>
          <p:nvPr/>
        </p:nvSpPr>
        <p:spPr>
          <a:xfrm>
            <a:off x="5648632" y="0"/>
            <a:ext cx="914400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2FBAA44-123E-CA3C-3B65-551185662B3C}"/>
              </a:ext>
            </a:extLst>
          </p:cNvPr>
          <p:cNvSpPr txBox="1"/>
          <p:nvPr/>
        </p:nvSpPr>
        <p:spPr>
          <a:xfrm>
            <a:off x="477303" y="1317918"/>
            <a:ext cx="11237394" cy="27373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channel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v&amp;n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.</a:t>
            </a: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n.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通道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,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水道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;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频道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;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渠道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The river has several channels that lead to the sea.(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这条河有几条水道通向大海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   The program will be broadcast on several different channels.(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这个节目将在几个不同的频道上播出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   We need to open new channels of communication with the community.(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我们需要与社区建立新的沟通渠道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    </a:t>
            </a:r>
          </a:p>
          <a:p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B557D20-20A0-04EE-B4C2-317BB1B4838E}"/>
              </a:ext>
            </a:extLst>
          </p:cNvPr>
          <p:cNvSpPr txBox="1"/>
          <p:nvPr/>
        </p:nvSpPr>
        <p:spPr>
          <a:xfrm>
            <a:off x="477303" y="4182341"/>
            <a:ext cx="11274137" cy="18339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v.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引导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;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传输、传递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The teacher tried to channel the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students‘energy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into productive activities.(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老师试图将学生的精力引导到有成效的活动中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The signal is channeled through the cable to the receiver.(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信号通过电缆传输到接收器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9182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51A2C-CE8E-44B9-37D9-2F42A64FA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框 23">
            <a:extLst>
              <a:ext uri="{FF2B5EF4-FFF2-40B4-BE49-F238E27FC236}">
                <a16:creationId xmlns:a16="http://schemas.microsoft.com/office/drawing/2014/main" id="{74817967-7BD2-737F-C10D-B1BABD34EC96}"/>
              </a:ext>
            </a:extLst>
          </p:cNvPr>
          <p:cNvSpPr txBox="1"/>
          <p:nvPr/>
        </p:nvSpPr>
        <p:spPr>
          <a:xfrm>
            <a:off x="4196702" y="2820266"/>
            <a:ext cx="883048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炒青绿</a:t>
            </a:r>
            <a:endParaRPr lang="en-US" b="1" dirty="0">
              <a:solidFill>
                <a:schemeClr val="accent1">
                  <a:lumMod val="1000"/>
                  <a:lumOff val="99000"/>
                </a:schemeClr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4" name="缺角矩形 33">
            <a:extLst>
              <a:ext uri="{FF2B5EF4-FFF2-40B4-BE49-F238E27FC236}">
                <a16:creationId xmlns:a16="http://schemas.microsoft.com/office/drawing/2014/main" id="{170757F4-AE90-467F-037B-59FE93BE7231}"/>
              </a:ext>
            </a:extLst>
          </p:cNvPr>
          <p:cNvSpPr>
            <a:spLocks/>
          </p:cNvSpPr>
          <p:nvPr/>
        </p:nvSpPr>
        <p:spPr>
          <a:xfrm rot="5400000">
            <a:off x="4459555" y="2304204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0BCFD36-F30A-2BF3-BEEF-4C19FFFBB194}"/>
              </a:ext>
            </a:extLst>
          </p:cNvPr>
          <p:cNvSpPr txBox="1"/>
          <p:nvPr/>
        </p:nvSpPr>
        <p:spPr>
          <a:xfrm>
            <a:off x="5524750" y="3623461"/>
            <a:ext cx="210602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普通烘青、细嫩烘青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20C83219-6B4D-0223-B565-4AB238BD45BD}"/>
              </a:ext>
            </a:extLst>
          </p:cNvPr>
          <p:cNvSpPr txBox="1"/>
          <p:nvPr/>
        </p:nvSpPr>
        <p:spPr>
          <a:xfrm>
            <a:off x="4098926" y="3612013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烘青绿茶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0625802-BE62-1243-6A8D-646A24FFA1AF}"/>
              </a:ext>
            </a:extLst>
          </p:cNvPr>
          <p:cNvSpPr txBox="1"/>
          <p:nvPr/>
        </p:nvSpPr>
        <p:spPr>
          <a:xfrm>
            <a:off x="5525970" y="4412173"/>
            <a:ext cx="2106026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川青、滇青、陕青等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42BA0B6-C6D6-4C52-BDA3-4E837DD34928}"/>
              </a:ext>
            </a:extLst>
          </p:cNvPr>
          <p:cNvSpPr txBox="1"/>
          <p:nvPr/>
        </p:nvSpPr>
        <p:spPr>
          <a:xfrm>
            <a:off x="4459115" y="4413585"/>
            <a:ext cx="400225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晒</a:t>
            </a:r>
          </a:p>
        </p:txBody>
      </p:sp>
      <p:sp>
        <p:nvSpPr>
          <p:cNvPr id="43" name="缺角矩形 42">
            <a:extLst>
              <a:ext uri="{FF2B5EF4-FFF2-40B4-BE49-F238E27FC236}">
                <a16:creationId xmlns:a16="http://schemas.microsoft.com/office/drawing/2014/main" id="{B4B09BB7-45A9-03E6-9CC9-96CA731271EC}"/>
              </a:ext>
            </a:extLst>
          </p:cNvPr>
          <p:cNvSpPr>
            <a:spLocks/>
          </p:cNvSpPr>
          <p:nvPr/>
        </p:nvSpPr>
        <p:spPr>
          <a:xfrm rot="5400000">
            <a:off x="4460833" y="3891067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3EDF9161-1707-AA0A-781E-A8AC001C88C2}"/>
              </a:ext>
            </a:extLst>
          </p:cNvPr>
          <p:cNvSpPr txBox="1"/>
          <p:nvPr/>
        </p:nvSpPr>
        <p:spPr>
          <a:xfrm>
            <a:off x="5518029" y="5213011"/>
            <a:ext cx="1356782" cy="338554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煎茶、玉露 </a:t>
            </a:r>
            <a:r>
              <a:rPr lang="en-US" altLang="zh-CN" sz="1600" dirty="0">
                <a:solidFill>
                  <a:schemeClr val="accent1">
                    <a:lumMod val="1000"/>
                    <a:lumOff val="99000"/>
                  </a:schemeClr>
                </a:solidFill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…</a:t>
            </a:r>
            <a:endParaRPr lang="en-US" sz="1600" dirty="0">
              <a:solidFill>
                <a:schemeClr val="accent1">
                  <a:lumMod val="1000"/>
                  <a:lumOff val="99000"/>
                </a:schemeClr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E9B31F84-2433-F752-6688-55F7B6988F14}"/>
              </a:ext>
            </a:extLst>
          </p:cNvPr>
          <p:cNvSpPr txBox="1"/>
          <p:nvPr/>
        </p:nvSpPr>
        <p:spPr>
          <a:xfrm>
            <a:off x="4091274" y="5207470"/>
            <a:ext cx="1118049" cy="387183"/>
          </a:xfrm>
          <a:prstGeom prst="rect">
            <a:avLst/>
          </a:prstGeom>
          <a:noFill/>
          <a:effectLst/>
        </p:spPr>
        <p:txBody>
          <a:bodyPr wrap="none" lIns="78638" tIns="39319" rIns="78638" bIns="39319">
            <a:spAutoFit/>
          </a:bodyPr>
          <a:lstStyle>
            <a:defPPr>
              <a:defRPr lang="en-US"/>
            </a:defPPr>
            <a:lvl1pPr algn="ctr">
              <a:defRPr sz="2000" spc="-130">
                <a:gradFill flip="none" rotWithShape="1">
                  <a:gsLst>
                    <a:gs pos="26000">
                      <a:schemeClr val="accent1"/>
                    </a:gs>
                    <a:gs pos="100000">
                      <a:schemeClr val="accent2"/>
                    </a:gs>
                  </a:gsLst>
                  <a:lin ang="2700000" scaled="1"/>
                  <a:tileRect/>
                </a:gradFill>
                <a:latin typeface="思源宋体 CN Medium" panose="02020500000000000000" pitchFamily="18" charset="-122"/>
                <a:ea typeface="思源宋体 CN Medium" panose="02020500000000000000" pitchFamily="18" charset="-122"/>
              </a:defRPr>
            </a:lvl1pPr>
          </a:lstStyle>
          <a:p>
            <a:r>
              <a:rPr lang="zh-CN" altLang="en-US" b="1" dirty="0">
                <a:solidFill>
                  <a:schemeClr val="accent1">
                    <a:lumMod val="1000"/>
                    <a:lumOff val="99000"/>
                  </a:schemeClr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蒸青绿茶</a:t>
            </a:r>
          </a:p>
        </p:txBody>
      </p:sp>
      <p:sp>
        <p:nvSpPr>
          <p:cNvPr id="47" name="缺角矩形 46">
            <a:extLst>
              <a:ext uri="{FF2B5EF4-FFF2-40B4-BE49-F238E27FC236}">
                <a16:creationId xmlns:a16="http://schemas.microsoft.com/office/drawing/2014/main" id="{B679006C-8D8A-D8C1-9CC7-D7F7A804165D}"/>
              </a:ext>
            </a:extLst>
          </p:cNvPr>
          <p:cNvSpPr>
            <a:spLocks/>
          </p:cNvSpPr>
          <p:nvPr/>
        </p:nvSpPr>
        <p:spPr>
          <a:xfrm rot="5400000">
            <a:off x="4451903" y="4684952"/>
            <a:ext cx="377122" cy="1395397"/>
          </a:xfrm>
          <a:prstGeom prst="plaque">
            <a:avLst>
              <a:gd name="adj" fmla="val 18675"/>
            </a:avLst>
          </a:prstGeom>
          <a:noFill/>
          <a:ln w="5461" cap="flat" cmpd="sng" algn="ctr">
            <a:solidFill>
              <a:schemeClr val="accent1">
                <a:lumMod val="1000"/>
                <a:lumOff val="99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lIns="78638" tIns="39319" rIns="78638" bIns="39319" rtlCol="0" anchor="ctr">
            <a:spAutoFit/>
          </a:bodyPr>
          <a:lstStyle/>
          <a:p>
            <a:pPr algn="ctr"/>
            <a:endParaRPr lang="zh-CN" altLang="en-US" sz="1600" kern="0" dirty="0">
              <a:solidFill>
                <a:schemeClr val="bg1"/>
              </a:solidFill>
              <a:latin typeface="Arial" panose="020B0604020202020204" pitchFamily="34" charset="0"/>
              <a:ea typeface="宋体" panose="0201060003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E8C2D64-51E6-5317-E06E-B30A9BFE420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187952" y="674531"/>
            <a:ext cx="1835760" cy="584775"/>
          </a:xfrm>
        </p:spPr>
        <p:txBody>
          <a:bodyPr>
            <a:spAutoFit/>
          </a:bodyPr>
          <a:lstStyle/>
          <a:p>
            <a:r>
              <a:rPr lang="en-US" altLang="zh-CN" sz="3200" b="0" dirty="0">
                <a:solidFill>
                  <a:srgbClr val="11111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V</a:t>
            </a:r>
            <a:r>
              <a:rPr lang="en-US" altLang="zh-CN" sz="3200" b="0" i="0" dirty="0">
                <a:solidFill>
                  <a:srgbClr val="111111"/>
                </a:solidFill>
                <a:effectLst/>
                <a:latin typeface="华文楷体" panose="02010600040101010101" pitchFamily="2" charset="-122"/>
                <a:ea typeface="华文楷体" panose="02010600040101010101" pitchFamily="2" charset="-122"/>
              </a:rPr>
              <a:t>ocabulary</a:t>
            </a:r>
            <a:endParaRPr lang="zh-CN" altLang="en-US" sz="3200" dirty="0">
              <a:gradFill flip="none" rotWithShape="1">
                <a:gsLst>
                  <a:gs pos="26000">
                    <a:schemeClr val="accent1">
                      <a:lumMod val="38000"/>
                    </a:schemeClr>
                  </a:gs>
                  <a:gs pos="100000">
                    <a:schemeClr val="accent1">
                      <a:lumMod val="60000"/>
                    </a:schemeClr>
                  </a:gs>
                </a:gsLst>
                <a:lin ang="2700000" scaled="1"/>
                <a:tileRect/>
              </a:gradFill>
              <a:latin typeface="华文楷体" panose="02010600040101010101" pitchFamily="2" charset="-122"/>
              <a:ea typeface="华文楷体" panose="0201060004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6EC874E-1C6D-8554-6238-05CFE2813DBA}"/>
              </a:ext>
            </a:extLst>
          </p:cNvPr>
          <p:cNvSpPr txBox="1"/>
          <p:nvPr/>
        </p:nvSpPr>
        <p:spPr>
          <a:xfrm>
            <a:off x="2726361" y="96163"/>
            <a:ext cx="6591794" cy="584774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zh-CN" altLang="en-US" sz="3200" dirty="0" err="1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A5AAA36-FF47-AFE1-E71F-0722E4E8AD78}"/>
              </a:ext>
            </a:extLst>
          </p:cNvPr>
          <p:cNvSpPr txBox="1"/>
          <p:nvPr/>
        </p:nvSpPr>
        <p:spPr>
          <a:xfrm>
            <a:off x="5648632" y="0"/>
            <a:ext cx="914400" cy="91440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959C686-98FB-D5ED-40A0-95A6F1F0CD18}"/>
              </a:ext>
            </a:extLst>
          </p:cNvPr>
          <p:cNvSpPr txBox="1"/>
          <p:nvPr/>
        </p:nvSpPr>
        <p:spPr>
          <a:xfrm>
            <a:off x="352399" y="1074257"/>
            <a:ext cx="11688042" cy="313406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Surrender  </a:t>
            </a:r>
            <a:r>
              <a:rPr lang="en-US" altLang="zh-CN" sz="24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v&amp;n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.</a:t>
            </a:r>
          </a:p>
          <a:p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v. 1.to give up </a:t>
            </a:r>
            <a:r>
              <a:rPr lang="en-US" altLang="zh-CN" sz="24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resistance;to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 stop fighting or struggling.</a:t>
            </a:r>
          </a:p>
          <a:p>
            <a:r>
              <a:rPr lang="en-US" altLang="zh-CN" sz="24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Eg.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 The soldiers surrendered after realizing they were outnumbered.(</a:t>
            </a:r>
            <a:r>
              <a:rPr lang="zh-CN" altLang="en-US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士兵们意识到自己人数不足后投降了</a:t>
            </a:r>
            <a:r>
              <a:rPr lang="en-US" altLang="zh-CN" sz="2400" dirty="0">
                <a:latin typeface="华文楷体" panose="02010600040101010101" pitchFamily="2" charset="-122"/>
                <a:ea typeface="华文楷体" panose="02010600040101010101" pitchFamily="2" charset="-122"/>
              </a:rPr>
              <a:t>)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2. to give up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something;to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relinquish control or possession.</a:t>
            </a:r>
          </a:p>
          <a:p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He had to surrender his position as team leader.(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他不得不放弃作为团队领导的职位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</a:p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3. To hand over something to someone else.</a:t>
            </a:r>
          </a:p>
          <a:p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The suspect was ordered to surrender his weapon.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（嫌疑人被命令交出武器。）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E39D2E7-C386-7D8A-3CF8-7BAE3260E5F5}"/>
              </a:ext>
            </a:extLst>
          </p:cNvPr>
          <p:cNvSpPr txBox="1"/>
          <p:nvPr/>
        </p:nvSpPr>
        <p:spPr>
          <a:xfrm>
            <a:off x="359659" y="4297026"/>
            <a:ext cx="11492345" cy="235354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n. 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投降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;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放弃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Eg.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The general accepted the surrender of the opposing army.(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将军接受了对方军队的投降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    His surrender of the project was a strategic decision.(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他放弃这个项目是一个战略性的决定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)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华文楷体" panose="02010600040101010101" pitchFamily="2" charset="-122"/>
              <a:ea typeface="华文楷体" panose="0201060004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171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1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6B25D5CA-D6AB-AA40-CC93-F66CC7120044}"/>
              </a:ext>
            </a:extLst>
          </p:cNvPr>
          <p:cNvSpPr txBox="1">
            <a:spLocks/>
          </p:cNvSpPr>
          <p:nvPr/>
        </p:nvSpPr>
        <p:spPr>
          <a:xfrm>
            <a:off x="9523366" y="791923"/>
            <a:ext cx="419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75000"/>
                    <a:alpha val="35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博大精深</a:t>
            </a:r>
            <a:endParaRPr lang="en-US" dirty="0">
              <a:solidFill>
                <a:schemeClr val="bg1">
                  <a:lumMod val="75000"/>
                  <a:alpha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0B24B72-0B96-5EF9-A91F-65275A165C91}"/>
              </a:ext>
            </a:extLst>
          </p:cNvPr>
          <p:cNvSpPr txBox="1">
            <a:spLocks/>
          </p:cNvSpPr>
          <p:nvPr/>
        </p:nvSpPr>
        <p:spPr>
          <a:xfrm>
            <a:off x="10197475" y="791923"/>
            <a:ext cx="419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bg1">
                    <a:lumMod val="75000"/>
                    <a:alpha val="35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源远流长</a:t>
            </a:r>
            <a:endParaRPr lang="en-US" dirty="0">
              <a:solidFill>
                <a:schemeClr val="bg1">
                  <a:lumMod val="75000"/>
                  <a:alpha val="3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65CCAB0-ED41-9372-28DB-F57BFFE0CE88}"/>
              </a:ext>
            </a:extLst>
          </p:cNvPr>
          <p:cNvSpPr txBox="1">
            <a:spLocks/>
          </p:cNvSpPr>
          <p:nvPr/>
        </p:nvSpPr>
        <p:spPr>
          <a:xfrm>
            <a:off x="10871583" y="791924"/>
            <a:ext cx="419100" cy="1477328"/>
          </a:xfrm>
          <a:prstGeom prst="rect">
            <a:avLst/>
          </a:prstGeom>
          <a:noFill/>
          <a:effectLst/>
        </p:spPr>
        <p:txBody>
          <a:bodyPr vert="horz" wrap="square" lIns="91440" tIns="45720" rIns="91440" bIns="45720" rtlCol="0">
            <a:spAutoFit/>
          </a:bodyPr>
          <a:lstStyle/>
          <a:p>
            <a:r>
              <a:rPr lang="zh-CN" altLang="en-US" dirty="0">
                <a:solidFill>
                  <a:schemeClr val="bg1">
                    <a:lumMod val="75000"/>
                    <a:alpha val="35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中华茶文化</a:t>
            </a:r>
            <a:endParaRPr lang="en-US" dirty="0">
              <a:solidFill>
                <a:schemeClr val="bg1">
                  <a:lumMod val="75000"/>
                  <a:alpha val="35000"/>
                </a:schemeClr>
              </a:solidFill>
              <a:effectLst/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AEC8C54-8AD6-9E82-B7D9-2433B43421B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42" t="28040" b="1601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7" name="图片 6" descr="模糊的照片&#10;&#10;描述已自动生成">
            <a:extLst>
              <a:ext uri="{FF2B5EF4-FFF2-40B4-BE49-F238E27FC236}">
                <a16:creationId xmlns:a16="http://schemas.microsoft.com/office/drawing/2014/main" id="{E9DA594E-079A-F9C3-038A-B86C6E4774F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769172"/>
            <a:ext cx="10728982" cy="4088828"/>
          </a:xfrm>
          <a:custGeom>
            <a:avLst/>
            <a:gdLst>
              <a:gd name="connsiteX0" fmla="*/ 0 w 10728982"/>
              <a:gd name="connsiteY0" fmla="*/ 0 h 4088828"/>
              <a:gd name="connsiteX1" fmla="*/ 10728982 w 10728982"/>
              <a:gd name="connsiteY1" fmla="*/ 0 h 4088828"/>
              <a:gd name="connsiteX2" fmla="*/ 10728982 w 10728982"/>
              <a:gd name="connsiteY2" fmla="*/ 4088828 h 4088828"/>
              <a:gd name="connsiteX3" fmla="*/ 0 w 10728982"/>
              <a:gd name="connsiteY3" fmla="*/ 4088828 h 40888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28982" h="4088828">
                <a:moveTo>
                  <a:pt x="0" y="0"/>
                </a:moveTo>
                <a:lnTo>
                  <a:pt x="10728982" y="0"/>
                </a:lnTo>
                <a:lnTo>
                  <a:pt x="10728982" y="4088828"/>
                </a:lnTo>
                <a:lnTo>
                  <a:pt x="0" y="4088828"/>
                </a:lnTo>
                <a:close/>
              </a:path>
            </a:pathLst>
          </a:custGeom>
        </p:spPr>
      </p:pic>
      <p:sp>
        <p:nvSpPr>
          <p:cNvPr id="58" name="文本框 57">
            <a:extLst>
              <a:ext uri="{FF2B5EF4-FFF2-40B4-BE49-F238E27FC236}">
                <a16:creationId xmlns:a16="http://schemas.microsoft.com/office/drawing/2014/main" id="{26351148-2A20-2BDB-1AEF-5EB3BBCE5E00}"/>
              </a:ext>
            </a:extLst>
          </p:cNvPr>
          <p:cNvSpPr txBox="1"/>
          <p:nvPr/>
        </p:nvSpPr>
        <p:spPr>
          <a:xfrm>
            <a:off x="3048000" y="1959084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600" dirty="0">
                <a:solidFill>
                  <a:schemeClr val="accent1"/>
                </a:solidFill>
                <a:effectLst>
                  <a:outerShdw blurRad="114300" dist="76200" dir="2700000" algn="tl" rotWithShape="0">
                    <a:srgbClr val="407A5F">
                      <a:alpha val="20000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Arial" panose="020B0604020202020204" pitchFamily="34" charset="0"/>
                <a:sym typeface="Calibri" panose="020F0502020204030204" pitchFamily="34" charset="0"/>
              </a:rPr>
              <a:t>感谢观看</a:t>
            </a:r>
            <a:endParaRPr lang="en-US" sz="9600" dirty="0">
              <a:solidFill>
                <a:schemeClr val="accent1"/>
              </a:solidFill>
              <a:effectLst>
                <a:outerShdw blurRad="114300" dist="76200" dir="2700000" algn="tl" rotWithShape="0">
                  <a:srgbClr val="407A5F">
                    <a:alpha val="20000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  <a:cs typeface="Arial" panose="020B060402020202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9120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768734" y="2084191"/>
            <a:ext cx="10750166" cy="3524249"/>
            <a:chOff x="768734" y="2084191"/>
            <a:chExt cx="10750166" cy="352424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B5DBCC4C-68FE-4D47-8EF4-52B522028A8C}"/>
                </a:ext>
              </a:extLst>
            </p:cNvPr>
            <p:cNvGrpSpPr/>
            <p:nvPr/>
          </p:nvGrpSpPr>
          <p:grpSpPr>
            <a:xfrm>
              <a:off x="768734" y="2084191"/>
              <a:ext cx="3306428" cy="3524249"/>
              <a:chOff x="-222" y="2084191"/>
              <a:chExt cx="3306428" cy="3524249"/>
            </a:xfrm>
          </p:grpSpPr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E26FA9EA-C81E-452F-A7AF-4B8EF41D73AC}"/>
                  </a:ext>
                </a:extLst>
              </p:cNvPr>
              <p:cNvSpPr/>
              <p:nvPr/>
            </p:nvSpPr>
            <p:spPr>
              <a:xfrm>
                <a:off x="-222" y="2084191"/>
                <a:ext cx="3046158" cy="3524249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8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9" name="任意多边形: 形状 8">
                <a:extLst>
                  <a:ext uri="{FF2B5EF4-FFF2-40B4-BE49-F238E27FC236}">
                    <a16:creationId xmlns:a16="http://schemas.microsoft.com/office/drawing/2014/main" id="{60C5164E-F5BD-4511-8563-B1E950716F06}"/>
                  </a:ext>
                </a:extLst>
              </p:cNvPr>
              <p:cNvSpPr/>
              <p:nvPr/>
            </p:nvSpPr>
            <p:spPr>
              <a:xfrm rot="719614" flipH="1">
                <a:off x="2785665" y="2399669"/>
                <a:ext cx="520541" cy="519751"/>
              </a:xfrm>
              <a:custGeom>
                <a:avLst/>
                <a:gdLst>
                  <a:gd name="T0" fmla="*/ 3845 w 3934"/>
                  <a:gd name="T1" fmla="*/ 89 h 3934"/>
                  <a:gd name="T2" fmla="*/ 2313 w 3934"/>
                  <a:gd name="T3" fmla="*/ 0 h 3934"/>
                  <a:gd name="T4" fmla="*/ 0 w 3934"/>
                  <a:gd name="T5" fmla="*/ 2313 h 3934"/>
                  <a:gd name="T6" fmla="*/ 1621 w 3934"/>
                  <a:gd name="T7" fmla="*/ 3934 h 3934"/>
                  <a:gd name="T8" fmla="*/ 3934 w 3934"/>
                  <a:gd name="T9" fmla="*/ 1621 h 3934"/>
                  <a:gd name="T10" fmla="*/ 3845 w 3934"/>
                  <a:gd name="T11" fmla="*/ 89 h 3934"/>
                  <a:gd name="T12" fmla="*/ 3343 w 3934"/>
                  <a:gd name="T13" fmla="*/ 1001 h 3934"/>
                  <a:gd name="T14" fmla="*/ 2933 w 3934"/>
                  <a:gd name="T15" fmla="*/ 1001 h 3934"/>
                  <a:gd name="T16" fmla="*/ 2933 w 3934"/>
                  <a:gd name="T17" fmla="*/ 591 h 3934"/>
                  <a:gd name="T18" fmla="*/ 3343 w 3934"/>
                  <a:gd name="T19" fmla="*/ 591 h 3934"/>
                  <a:gd name="T20" fmla="*/ 3343 w 3934"/>
                  <a:gd name="T21" fmla="*/ 1001 h 3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34" h="3934">
                    <a:moveTo>
                      <a:pt x="3845" y="89"/>
                    </a:moveTo>
                    <a:lnTo>
                      <a:pt x="2313" y="0"/>
                    </a:lnTo>
                    <a:lnTo>
                      <a:pt x="0" y="2313"/>
                    </a:lnTo>
                    <a:lnTo>
                      <a:pt x="1621" y="3934"/>
                    </a:lnTo>
                    <a:lnTo>
                      <a:pt x="3934" y="1621"/>
                    </a:lnTo>
                    <a:lnTo>
                      <a:pt x="3845" y="89"/>
                    </a:lnTo>
                    <a:close/>
                    <a:moveTo>
                      <a:pt x="3343" y="1001"/>
                    </a:moveTo>
                    <a:cubicBezTo>
                      <a:pt x="3230" y="1115"/>
                      <a:pt x="3046" y="1115"/>
                      <a:pt x="2933" y="1001"/>
                    </a:cubicBezTo>
                    <a:cubicBezTo>
                      <a:pt x="2820" y="888"/>
                      <a:pt x="2820" y="705"/>
                      <a:pt x="2933" y="591"/>
                    </a:cubicBezTo>
                    <a:cubicBezTo>
                      <a:pt x="3046" y="478"/>
                      <a:pt x="3230" y="478"/>
                      <a:pt x="3343" y="591"/>
                    </a:cubicBezTo>
                    <a:cubicBezTo>
                      <a:pt x="3456" y="705"/>
                      <a:pt x="3456" y="888"/>
                      <a:pt x="3343" y="1001"/>
                    </a:cubicBezTo>
                    <a:close/>
                  </a:path>
                </a:pathLst>
              </a:cu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80D87F8A-994D-43DD-B29A-D56B8624CBDE}"/>
                  </a:ext>
                </a:extLst>
              </p:cNvPr>
              <p:cNvSpPr/>
              <p:nvPr/>
            </p:nvSpPr>
            <p:spPr>
              <a:xfrm flipH="1">
                <a:off x="430052" y="4040278"/>
                <a:ext cx="2342365" cy="530145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000" dirty="0">
                    <a:latin typeface="Calibri" panose="020F0502020204030204" pitchFamily="34" charset="0"/>
                    <a:ea typeface="宋体" panose="02010600030101010101" pitchFamily="2" charset="-122"/>
                  </a:rPr>
                  <a:t>Helping us get the meaning of the paragraph 5&amp;6</a:t>
                </a:r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67895A39-E013-490E-A307-5D7A1BBDBB35}"/>
                  </a:ext>
                </a:extLst>
              </p:cNvPr>
              <p:cNvSpPr txBox="1"/>
              <p:nvPr/>
            </p:nvSpPr>
            <p:spPr>
              <a:xfrm>
                <a:off x="430055" y="3561466"/>
                <a:ext cx="2440422" cy="58477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spAutoFit/>
              </a:bodyPr>
              <a:lstStyle/>
              <a:p>
                <a:pPr>
                  <a:buSzPct val="25000"/>
                </a:pPr>
                <a:r>
                  <a:rPr lang="en-US" altLang="zh-CN" sz="1600" b="1" dirty="0">
                    <a:solidFill>
                      <a:srgbClr val="FF0000"/>
                    </a:solidFill>
                    <a:latin typeface="Calibri" panose="020F0502020204030204" pitchFamily="34" charset="0"/>
                    <a:ea typeface="宋体" panose="02010600030101010101" pitchFamily="2" charset="-122"/>
                  </a:rPr>
                  <a:t>Reading and Comprehension</a:t>
                </a:r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A72AF6D0-85EE-4215-8D8A-C9B0EAA7FD3E}"/>
                  </a:ext>
                </a:extLst>
              </p:cNvPr>
              <p:cNvSpPr txBox="1"/>
              <p:nvPr/>
            </p:nvSpPr>
            <p:spPr>
              <a:xfrm>
                <a:off x="430055" y="2967832"/>
                <a:ext cx="2342363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spAutoFit/>
              </a:bodyPr>
              <a:lstStyle/>
              <a:p>
                <a:pPr>
                  <a:buSzPct val="25000"/>
                </a:pPr>
                <a:r>
                  <a:rPr lang="en-US" altLang="zh-CN" sz="2800" b="1" dirty="0">
                    <a:latin typeface="Calibri" panose="020F0502020204030204" pitchFamily="34" charset="0"/>
                    <a:ea typeface="宋体" panose="02010600030101010101" pitchFamily="2" charset="-122"/>
                  </a:rPr>
                  <a:t>01</a:t>
                </a:r>
              </a:p>
            </p:txBody>
          </p:sp>
        </p:grp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6D830AFC-5167-49DB-95E8-77E4A52E0862}"/>
                </a:ext>
              </a:extLst>
            </p:cNvPr>
            <p:cNvGrpSpPr/>
            <p:nvPr/>
          </p:nvGrpSpPr>
          <p:grpSpPr>
            <a:xfrm>
              <a:off x="4490603" y="2084191"/>
              <a:ext cx="3306428" cy="3524249"/>
              <a:chOff x="2737343" y="2084191"/>
              <a:chExt cx="3306428" cy="3524249"/>
            </a:xfrm>
          </p:grpSpPr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6BBC38AD-9A2C-4D8D-8943-A54A6EDE6F55}"/>
                  </a:ext>
                </a:extLst>
              </p:cNvPr>
              <p:cNvSpPr/>
              <p:nvPr/>
            </p:nvSpPr>
            <p:spPr>
              <a:xfrm>
                <a:off x="2737343" y="2084191"/>
                <a:ext cx="3046158" cy="3524249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8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1DAC314C-ED90-4D66-BC1B-E11B570793EF}"/>
                  </a:ext>
                </a:extLst>
              </p:cNvPr>
              <p:cNvSpPr/>
              <p:nvPr/>
            </p:nvSpPr>
            <p:spPr>
              <a:xfrm rot="719614" flipH="1">
                <a:off x="5523230" y="2399669"/>
                <a:ext cx="520541" cy="519751"/>
              </a:xfrm>
              <a:custGeom>
                <a:avLst/>
                <a:gdLst>
                  <a:gd name="T0" fmla="*/ 3845 w 3934"/>
                  <a:gd name="T1" fmla="*/ 89 h 3934"/>
                  <a:gd name="T2" fmla="*/ 2313 w 3934"/>
                  <a:gd name="T3" fmla="*/ 0 h 3934"/>
                  <a:gd name="T4" fmla="*/ 0 w 3934"/>
                  <a:gd name="T5" fmla="*/ 2313 h 3934"/>
                  <a:gd name="T6" fmla="*/ 1621 w 3934"/>
                  <a:gd name="T7" fmla="*/ 3934 h 3934"/>
                  <a:gd name="T8" fmla="*/ 3934 w 3934"/>
                  <a:gd name="T9" fmla="*/ 1621 h 3934"/>
                  <a:gd name="T10" fmla="*/ 3845 w 3934"/>
                  <a:gd name="T11" fmla="*/ 89 h 3934"/>
                  <a:gd name="T12" fmla="*/ 3343 w 3934"/>
                  <a:gd name="T13" fmla="*/ 1001 h 3934"/>
                  <a:gd name="T14" fmla="*/ 2933 w 3934"/>
                  <a:gd name="T15" fmla="*/ 1001 h 3934"/>
                  <a:gd name="T16" fmla="*/ 2933 w 3934"/>
                  <a:gd name="T17" fmla="*/ 591 h 3934"/>
                  <a:gd name="T18" fmla="*/ 3343 w 3934"/>
                  <a:gd name="T19" fmla="*/ 591 h 3934"/>
                  <a:gd name="T20" fmla="*/ 3343 w 3934"/>
                  <a:gd name="T21" fmla="*/ 1001 h 3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34" h="3934">
                    <a:moveTo>
                      <a:pt x="3845" y="89"/>
                    </a:moveTo>
                    <a:lnTo>
                      <a:pt x="2313" y="0"/>
                    </a:lnTo>
                    <a:lnTo>
                      <a:pt x="0" y="2313"/>
                    </a:lnTo>
                    <a:lnTo>
                      <a:pt x="1621" y="3934"/>
                    </a:lnTo>
                    <a:lnTo>
                      <a:pt x="3934" y="1621"/>
                    </a:lnTo>
                    <a:lnTo>
                      <a:pt x="3845" y="89"/>
                    </a:lnTo>
                    <a:close/>
                    <a:moveTo>
                      <a:pt x="3343" y="1001"/>
                    </a:moveTo>
                    <a:cubicBezTo>
                      <a:pt x="3230" y="1115"/>
                      <a:pt x="3046" y="1115"/>
                      <a:pt x="2933" y="1001"/>
                    </a:cubicBezTo>
                    <a:cubicBezTo>
                      <a:pt x="2820" y="888"/>
                      <a:pt x="2820" y="705"/>
                      <a:pt x="2933" y="591"/>
                    </a:cubicBezTo>
                    <a:cubicBezTo>
                      <a:pt x="3046" y="478"/>
                      <a:pt x="3230" y="478"/>
                      <a:pt x="3343" y="591"/>
                    </a:cubicBezTo>
                    <a:cubicBezTo>
                      <a:pt x="3456" y="705"/>
                      <a:pt x="3456" y="888"/>
                      <a:pt x="3343" y="100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02190BF7-1A4E-4B01-8582-B3490D9676CD}"/>
                  </a:ext>
                </a:extLst>
              </p:cNvPr>
              <p:cNvSpPr/>
              <p:nvPr/>
            </p:nvSpPr>
            <p:spPr>
              <a:xfrm flipH="1">
                <a:off x="3167617" y="4040278"/>
                <a:ext cx="2342365" cy="530145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000" dirty="0">
                    <a:latin typeface="Calibri" panose="020F0502020204030204" pitchFamily="34" charset="0"/>
                    <a:ea typeface="宋体" panose="02010600030101010101" pitchFamily="2" charset="-122"/>
                  </a:rPr>
                  <a:t>In order to better experience the power of the Old English.  </a:t>
                </a:r>
              </a:p>
            </p:txBody>
          </p:sp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D6D94472-9705-4626-8BEC-310A3D057214}"/>
                  </a:ext>
                </a:extLst>
              </p:cNvPr>
              <p:cNvSpPr txBox="1"/>
              <p:nvPr/>
            </p:nvSpPr>
            <p:spPr>
              <a:xfrm>
                <a:off x="3167620" y="3715353"/>
                <a:ext cx="2342363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spAutoFit/>
              </a:bodyPr>
              <a:lstStyle/>
              <a:p>
                <a:pPr>
                  <a:buSzPct val="25000"/>
                </a:pPr>
                <a:r>
                  <a:rPr lang="en-US" altLang="zh-CN" sz="1600" b="1" dirty="0">
                    <a:solidFill>
                      <a:srgbClr val="FF0000"/>
                    </a:solidFill>
                    <a:latin typeface="Calibri" panose="020F0502020204030204" pitchFamily="34" charset="0"/>
                    <a:ea typeface="宋体" panose="02010600030101010101" pitchFamily="2" charset="-122"/>
                  </a:rPr>
                  <a:t>Dialogue </a:t>
                </a:r>
              </a:p>
            </p:txBody>
          </p:sp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99CBD654-AA7E-4B7F-A9A1-B82F5C6198A9}"/>
                  </a:ext>
                </a:extLst>
              </p:cNvPr>
              <p:cNvSpPr txBox="1"/>
              <p:nvPr/>
            </p:nvSpPr>
            <p:spPr>
              <a:xfrm>
                <a:off x="3167620" y="2967832"/>
                <a:ext cx="2342363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spAutoFit/>
              </a:bodyPr>
              <a:lstStyle/>
              <a:p>
                <a:pPr>
                  <a:buSzPct val="25000"/>
                </a:pPr>
                <a:r>
                  <a:rPr lang="en-US" altLang="zh-CN" sz="2800" b="1" dirty="0">
                    <a:latin typeface="Calibri" panose="020F0502020204030204" pitchFamily="34" charset="0"/>
                    <a:ea typeface="宋体" panose="02010600030101010101" pitchFamily="2" charset="-122"/>
                  </a:rPr>
                  <a:t>02</a:t>
                </a:r>
              </a:p>
            </p:txBody>
          </p:sp>
        </p:grp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B4613B8A-2B07-40F7-B9F1-7397EF742E57}"/>
                </a:ext>
              </a:extLst>
            </p:cNvPr>
            <p:cNvGrpSpPr/>
            <p:nvPr/>
          </p:nvGrpSpPr>
          <p:grpSpPr>
            <a:xfrm>
              <a:off x="8228059" y="2084191"/>
              <a:ext cx="3290841" cy="3524249"/>
              <a:chOff x="8228059" y="2084191"/>
              <a:chExt cx="3290841" cy="3524249"/>
            </a:xfrm>
          </p:grpSpPr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D113143C-0159-44D9-AC6D-626FC00B72B0}"/>
                  </a:ext>
                </a:extLst>
              </p:cNvPr>
              <p:cNvSpPr/>
              <p:nvPr/>
            </p:nvSpPr>
            <p:spPr>
              <a:xfrm>
                <a:off x="8228059" y="2084191"/>
                <a:ext cx="3046158" cy="3524249"/>
              </a:xfrm>
              <a:prstGeom prst="rect">
                <a:avLst/>
              </a:prstGeom>
              <a:solidFill>
                <a:schemeClr val="tx1">
                  <a:lumMod val="50000"/>
                  <a:lumOff val="50000"/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altLang="zh-CN" sz="2800" b="1" dirty="0">
                  <a:solidFill>
                    <a:schemeClr val="accent1"/>
                  </a:solidFill>
                </a:endParaRPr>
              </a:p>
            </p:txBody>
          </p:sp>
          <p:sp>
            <p:nvSpPr>
              <p:cNvPr id="38" name="任意多边形: 形状 37">
                <a:extLst>
                  <a:ext uri="{FF2B5EF4-FFF2-40B4-BE49-F238E27FC236}">
                    <a16:creationId xmlns:a16="http://schemas.microsoft.com/office/drawing/2014/main" id="{034FFAA4-4116-4AF3-99AC-2A1878CFCA4F}"/>
                  </a:ext>
                </a:extLst>
              </p:cNvPr>
              <p:cNvSpPr/>
              <p:nvPr/>
            </p:nvSpPr>
            <p:spPr>
              <a:xfrm rot="719614" flipH="1">
                <a:off x="10998359" y="2399669"/>
                <a:ext cx="520541" cy="519751"/>
              </a:xfrm>
              <a:custGeom>
                <a:avLst/>
                <a:gdLst>
                  <a:gd name="T0" fmla="*/ 3845 w 3934"/>
                  <a:gd name="T1" fmla="*/ 89 h 3934"/>
                  <a:gd name="T2" fmla="*/ 2313 w 3934"/>
                  <a:gd name="T3" fmla="*/ 0 h 3934"/>
                  <a:gd name="T4" fmla="*/ 0 w 3934"/>
                  <a:gd name="T5" fmla="*/ 2313 h 3934"/>
                  <a:gd name="T6" fmla="*/ 1621 w 3934"/>
                  <a:gd name="T7" fmla="*/ 3934 h 3934"/>
                  <a:gd name="T8" fmla="*/ 3934 w 3934"/>
                  <a:gd name="T9" fmla="*/ 1621 h 3934"/>
                  <a:gd name="T10" fmla="*/ 3845 w 3934"/>
                  <a:gd name="T11" fmla="*/ 89 h 3934"/>
                  <a:gd name="T12" fmla="*/ 3343 w 3934"/>
                  <a:gd name="T13" fmla="*/ 1001 h 3934"/>
                  <a:gd name="T14" fmla="*/ 2933 w 3934"/>
                  <a:gd name="T15" fmla="*/ 1001 h 3934"/>
                  <a:gd name="T16" fmla="*/ 2933 w 3934"/>
                  <a:gd name="T17" fmla="*/ 591 h 3934"/>
                  <a:gd name="T18" fmla="*/ 3343 w 3934"/>
                  <a:gd name="T19" fmla="*/ 591 h 3934"/>
                  <a:gd name="T20" fmla="*/ 3343 w 3934"/>
                  <a:gd name="T21" fmla="*/ 1001 h 39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934" h="3934">
                    <a:moveTo>
                      <a:pt x="3845" y="89"/>
                    </a:moveTo>
                    <a:lnTo>
                      <a:pt x="2313" y="0"/>
                    </a:lnTo>
                    <a:lnTo>
                      <a:pt x="0" y="2313"/>
                    </a:lnTo>
                    <a:lnTo>
                      <a:pt x="1621" y="3934"/>
                    </a:lnTo>
                    <a:lnTo>
                      <a:pt x="3934" y="1621"/>
                    </a:lnTo>
                    <a:lnTo>
                      <a:pt x="3845" y="89"/>
                    </a:lnTo>
                    <a:close/>
                    <a:moveTo>
                      <a:pt x="3343" y="1001"/>
                    </a:moveTo>
                    <a:cubicBezTo>
                      <a:pt x="3230" y="1115"/>
                      <a:pt x="3046" y="1115"/>
                      <a:pt x="2933" y="1001"/>
                    </a:cubicBezTo>
                    <a:cubicBezTo>
                      <a:pt x="2820" y="888"/>
                      <a:pt x="2820" y="705"/>
                      <a:pt x="2933" y="591"/>
                    </a:cubicBezTo>
                    <a:cubicBezTo>
                      <a:pt x="3046" y="478"/>
                      <a:pt x="3230" y="478"/>
                      <a:pt x="3343" y="591"/>
                    </a:cubicBezTo>
                    <a:cubicBezTo>
                      <a:pt x="3456" y="705"/>
                      <a:pt x="3456" y="888"/>
                      <a:pt x="3343" y="1001"/>
                    </a:cubicBezTo>
                    <a:close/>
                  </a:path>
                </a:pathLst>
              </a:cu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40" tIns="45720" rIns="91440" bIns="45720"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2102E155-0F82-46EE-BE09-06B3562A8981}"/>
                  </a:ext>
                </a:extLst>
              </p:cNvPr>
              <p:cNvSpPr/>
              <p:nvPr/>
            </p:nvSpPr>
            <p:spPr>
              <a:xfrm flipH="1">
                <a:off x="8642746" y="4040278"/>
                <a:ext cx="2342365" cy="299313"/>
              </a:xfrm>
              <a:prstGeom prst="rect">
                <a:avLst/>
              </a:prstGeom>
              <a:ln>
                <a:noFill/>
              </a:ln>
            </p:spPr>
            <p:txBody>
              <a:bodyPr wrap="square" lIns="91440" tIns="45720" rIns="91440" bIns="45720" anchor="t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000" dirty="0">
                    <a:latin typeface="Calibri" panose="020F0502020204030204" pitchFamily="34" charset="0"/>
                    <a:ea typeface="宋体" panose="02010600030101010101" pitchFamily="2" charset="-122"/>
                  </a:rPr>
                  <a:t>Learning the words and  phrase</a:t>
                </a:r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71C5C529-F791-44B6-82CB-D55CE76361D0}"/>
                  </a:ext>
                </a:extLst>
              </p:cNvPr>
              <p:cNvSpPr txBox="1"/>
              <p:nvPr/>
            </p:nvSpPr>
            <p:spPr>
              <a:xfrm>
                <a:off x="8642749" y="3715353"/>
                <a:ext cx="2342363" cy="33855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spAutoFit/>
              </a:bodyPr>
              <a:lstStyle/>
              <a:p>
                <a:pPr>
                  <a:buSzPct val="25000"/>
                </a:pPr>
                <a:r>
                  <a:rPr lang="en-US" altLang="zh-CN" sz="1600" b="1" dirty="0">
                    <a:solidFill>
                      <a:srgbClr val="FF0000"/>
                    </a:solidFill>
                    <a:latin typeface="Calibri" panose="020F0502020204030204" pitchFamily="34" charset="0"/>
                    <a:ea typeface="宋体" panose="02010600030101010101" pitchFamily="2" charset="-122"/>
                  </a:rPr>
                  <a:t>Words and Phrase</a:t>
                </a:r>
              </a:p>
            </p:txBody>
          </p:sp>
          <p:sp>
            <p:nvSpPr>
              <p:cNvPr id="41" name="文本框 40">
                <a:extLst>
                  <a:ext uri="{FF2B5EF4-FFF2-40B4-BE49-F238E27FC236}">
                    <a16:creationId xmlns:a16="http://schemas.microsoft.com/office/drawing/2014/main" id="{A37319C9-2D88-41EA-9AF3-49668C595739}"/>
                  </a:ext>
                </a:extLst>
              </p:cNvPr>
              <p:cNvSpPr txBox="1"/>
              <p:nvPr/>
            </p:nvSpPr>
            <p:spPr>
              <a:xfrm>
                <a:off x="8642749" y="2967832"/>
                <a:ext cx="2342363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ctr" anchorCtr="0">
                <a:spAutoFit/>
              </a:bodyPr>
              <a:lstStyle/>
              <a:p>
                <a:pPr>
                  <a:buSzPct val="25000"/>
                </a:pPr>
                <a:r>
                  <a:rPr lang="en-US" altLang="zh-CN" sz="2800" b="1" dirty="0">
                    <a:latin typeface="Calibri" panose="020F0502020204030204" pitchFamily="34" charset="0"/>
                    <a:ea typeface="宋体" panose="02010600030101010101" pitchFamily="2" charset="-122"/>
                  </a:rPr>
                  <a:t>03</a:t>
                </a:r>
              </a:p>
            </p:txBody>
          </p:sp>
        </p:grpSp>
      </p:grpSp>
    </p:spTree>
    <p:custDataLst>
      <p:tags r:id="rId1"/>
    </p:custDataLst>
    <p:extLst>
      <p:ext uri="{BB962C8B-B14F-4D97-AF65-F5344CB8AC3E}">
        <p14:creationId xmlns:p14="http://schemas.microsoft.com/office/powerpoint/2010/main" val="991489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3B2214-DFF7-3765-BF39-186873074E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>
            <a:extLst>
              <a:ext uri="{FF2B5EF4-FFF2-40B4-BE49-F238E27FC236}">
                <a16:creationId xmlns:a16="http://schemas.microsoft.com/office/drawing/2014/main" id="{CB7EC236-718C-953D-CBC7-7D21015B906D}"/>
              </a:ext>
            </a:extLst>
          </p:cNvPr>
          <p:cNvSpPr/>
          <p:nvPr/>
        </p:nvSpPr>
        <p:spPr>
          <a:xfrm>
            <a:off x="6181053" y="4068566"/>
            <a:ext cx="647272" cy="570216"/>
          </a:xfrm>
          <a:prstGeom prst="ellipse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892097B-46C2-94D2-F460-03CB739449A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Comprehension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F1B30F3-55A0-9023-C68F-673376A25C3E}"/>
              </a:ext>
            </a:extLst>
          </p:cNvPr>
          <p:cNvSpPr txBox="1"/>
          <p:nvPr/>
        </p:nvSpPr>
        <p:spPr>
          <a:xfrm>
            <a:off x="549667" y="1710647"/>
            <a:ext cx="10382036" cy="1279133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1.For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example,during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World War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II,Winston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Churchill made this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speech,</a:t>
            </a:r>
            <a:r>
              <a:rPr lang="en-US" altLang="zh-CN" sz="2400" dirty="0" err="1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stirring</a:t>
            </a:r>
            <a:r>
              <a:rPr lang="en-US" altLang="zh-CN" sz="2400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the courage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of his people against Hitler’s armies </a:t>
            </a:r>
            <a:r>
              <a:rPr lang="en-US" altLang="zh-CN" sz="2400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positioned to cross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the English Channel</a:t>
            </a:r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96B45E-16E4-58C6-834E-775C81B2BB48}"/>
              </a:ext>
            </a:extLst>
          </p:cNvPr>
          <p:cNvSpPr txBox="1"/>
          <p:nvPr/>
        </p:nvSpPr>
        <p:spPr>
          <a:xfrm>
            <a:off x="613553" y="4130211"/>
            <a:ext cx="6626832" cy="50857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句子描述了丘吉尔在二战期间发表了一次演讲。</a:t>
            </a:r>
          </a:p>
        </p:txBody>
      </p:sp>
      <p:sp>
        <p:nvSpPr>
          <p:cNvPr id="6" name="箭头: 右 5">
            <a:extLst>
              <a:ext uri="{FF2B5EF4-FFF2-40B4-BE49-F238E27FC236}">
                <a16:creationId xmlns:a16="http://schemas.microsoft.com/office/drawing/2014/main" id="{D4DEE378-FA01-6DFD-D6C3-E37B86130C4C}"/>
              </a:ext>
            </a:extLst>
          </p:cNvPr>
          <p:cNvSpPr/>
          <p:nvPr/>
        </p:nvSpPr>
        <p:spPr>
          <a:xfrm>
            <a:off x="6862372" y="4111358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78969B4-362B-61F9-0237-7B121ECA8757}"/>
              </a:ext>
            </a:extLst>
          </p:cNvPr>
          <p:cNvSpPr txBox="1"/>
          <p:nvPr/>
        </p:nvSpPr>
        <p:spPr>
          <a:xfrm>
            <a:off x="7965532" y="4009489"/>
            <a:ext cx="4080553" cy="68836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激发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(stirring)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英国人民的勇气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(courage)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8" name="对话气泡: 圆角矩形 7">
            <a:extLst>
              <a:ext uri="{FF2B5EF4-FFF2-40B4-BE49-F238E27FC236}">
                <a16:creationId xmlns:a16="http://schemas.microsoft.com/office/drawing/2014/main" id="{0C04C878-314E-2F33-A1AA-6539698704E5}"/>
              </a:ext>
            </a:extLst>
          </p:cNvPr>
          <p:cNvSpPr/>
          <p:nvPr/>
        </p:nvSpPr>
        <p:spPr>
          <a:xfrm>
            <a:off x="7304926" y="431515"/>
            <a:ext cx="2275726" cy="1577083"/>
          </a:xfrm>
          <a:prstGeom prst="wedgeRoundRectCallou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来描述军队的行动，这暗示了一种即将发生的威胁。</a:t>
            </a:r>
          </a:p>
        </p:txBody>
      </p:sp>
      <p:sp>
        <p:nvSpPr>
          <p:cNvPr id="9" name="对话气泡: 圆角矩形 8">
            <a:extLst>
              <a:ext uri="{FF2B5EF4-FFF2-40B4-BE49-F238E27FC236}">
                <a16:creationId xmlns:a16="http://schemas.microsoft.com/office/drawing/2014/main" id="{098ED8F3-1DEA-70A0-F147-F8403FCFB5EB}"/>
              </a:ext>
            </a:extLst>
          </p:cNvPr>
          <p:cNvSpPr/>
          <p:nvPr/>
        </p:nvSpPr>
        <p:spPr>
          <a:xfrm>
            <a:off x="9834023" y="570216"/>
            <a:ext cx="1895582" cy="1140431"/>
          </a:xfrm>
          <a:prstGeom prst="wedgeRoundRectCallou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强调了演讲的情感影响力，意在唤起人们的斗志和勇气。</a:t>
            </a:r>
          </a:p>
        </p:txBody>
      </p:sp>
    </p:spTree>
    <p:extLst>
      <p:ext uri="{BB962C8B-B14F-4D97-AF65-F5344CB8AC3E}">
        <p14:creationId xmlns:p14="http://schemas.microsoft.com/office/powerpoint/2010/main" val="2452992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  <p:bldP spid="4" grpId="0"/>
      <p:bldP spid="6" grpId="0" animBg="1"/>
      <p:bldP spid="7" grpId="0"/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CB5A03-4003-36F5-578E-A92047A36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D05EB42-B592-E39D-19E3-361A67C7482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Comprehension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1DB7E0D-AC2D-9209-51EF-BBE7E87A6079}"/>
              </a:ext>
            </a:extLst>
          </p:cNvPr>
          <p:cNvSpPr txBox="1"/>
          <p:nvPr/>
        </p:nvSpPr>
        <p:spPr>
          <a:xfrm>
            <a:off x="549667" y="1710648"/>
            <a:ext cx="10382036" cy="12739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2. Churchill could have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said,“We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shall never give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in”but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it is one of the </a:t>
            </a:r>
            <a:r>
              <a:rPr lang="en-US" altLang="zh-CN" sz="2400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lovely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—and </a:t>
            </a:r>
            <a:r>
              <a:rPr lang="en-US" altLang="zh-CN" sz="2400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powerful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—opportunities of English that a writer can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mix,for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effect,</a:t>
            </a:r>
            <a:r>
              <a:rPr lang="en-US" altLang="zh-CN" sz="2400" dirty="0" err="1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different</a:t>
            </a:r>
            <a:r>
              <a:rPr lang="en-US" altLang="zh-CN" sz="2400" dirty="0">
                <a:solidFill>
                  <a:srgbClr val="FF0000"/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words from different backgrounds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.</a:t>
            </a:r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F2170D6-A0E8-CC81-B77C-4FC25FB167E1}"/>
              </a:ext>
            </a:extLst>
          </p:cNvPr>
          <p:cNvSpPr txBox="1"/>
          <p:nvPr/>
        </p:nvSpPr>
        <p:spPr>
          <a:xfrm>
            <a:off x="656617" y="3701375"/>
            <a:ext cx="9824936" cy="90953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通过使用“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lovely”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（可爱）和“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powerful”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（强大）这两个形容词，句子强调了这种语言特性不仅令人愉悦，而且具有强大的影响力。</a:t>
            </a:r>
          </a:p>
        </p:txBody>
      </p:sp>
      <p:sp>
        <p:nvSpPr>
          <p:cNvPr id="5" name="对话气泡: 椭圆形 4">
            <a:extLst>
              <a:ext uri="{FF2B5EF4-FFF2-40B4-BE49-F238E27FC236}">
                <a16:creationId xmlns:a16="http://schemas.microsoft.com/office/drawing/2014/main" id="{A4838874-C744-9631-050F-D434A9D334EB}"/>
              </a:ext>
            </a:extLst>
          </p:cNvPr>
          <p:cNvSpPr/>
          <p:nvPr/>
        </p:nvSpPr>
        <p:spPr>
          <a:xfrm>
            <a:off x="2315182" y="834995"/>
            <a:ext cx="2952345" cy="1512651"/>
          </a:xfrm>
          <a:prstGeom prst="wedgeEllipseCallou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暗示了英语在历史上吸收了多种语言的影响，这种文化融合使得英语更加丰富和灵活。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16B59DD-6586-5B7E-E5D6-A4EB6A3B38C0}"/>
              </a:ext>
            </a:extLst>
          </p:cNvPr>
          <p:cNvSpPr txBox="1"/>
          <p:nvPr/>
        </p:nvSpPr>
        <p:spPr>
          <a:xfrm>
            <a:off x="753894" y="5107021"/>
            <a:ext cx="9727659" cy="112840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总结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: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通过提到丘吉尔的演讲，句子展示了这种语言特性在实际中的应用。丘吉尔选择了“我们永远不会投降”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(We shall never surrender)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，这个表达比“我们永远不会屈服”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(We shall never give in)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更加强烈和具体，更能激发听众的情感和决心。</a:t>
            </a:r>
          </a:p>
        </p:txBody>
      </p:sp>
    </p:spTree>
    <p:extLst>
      <p:ext uri="{BB962C8B-B14F-4D97-AF65-F5344CB8AC3E}">
        <p14:creationId xmlns:p14="http://schemas.microsoft.com/office/powerpoint/2010/main" val="925942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1AA9AF6-9893-4A93-DD3A-45F1644970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Comprehension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90A7B48-C880-BC46-36E4-85371BACE6B8}"/>
              </a:ext>
            </a:extLst>
          </p:cNvPr>
          <p:cNvSpPr txBox="1"/>
          <p:nvPr/>
        </p:nvSpPr>
        <p:spPr>
          <a:xfrm>
            <a:off x="785973" y="1875034"/>
            <a:ext cx="10731357" cy="4335694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翻译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: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优秀的演说家经常使用古英语来激发我们的情感。例如，在第二次世界大战期间，温斯顿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·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丘吉尔发表了这篇演讲，激发了他的人民对抗希特勒的军队的勇气，这些军队准备渡过英吉利海峡：“我们将在海滩上战斗，我们将在登陆场上战斗，我们将在田野和街道上战斗，我们将在山丘上战斗。我们永远不会投降。”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这些词几乎全部来自古英语，除了最后一个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——“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投降”，它来自诺曼法语。丘吉尔本可以说：“我们永远不会屈服”，但英语的一个可爱而强大的机会是，作家可以为了效果，混合使用来自不同背景的不同词汇。然而，有一种直接触动心灵的情感，它来自我们语言中最早的词汇。</a:t>
            </a:r>
          </a:p>
        </p:txBody>
      </p:sp>
    </p:spTree>
    <p:extLst>
      <p:ext uri="{BB962C8B-B14F-4D97-AF65-F5344CB8AC3E}">
        <p14:creationId xmlns:p14="http://schemas.microsoft.com/office/powerpoint/2010/main" val="1808846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2C5EE7-D489-5EB1-1FBD-C7B79776D5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6621256-CF67-E497-77A8-018E6F9BF1B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Dialogue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B8CC8BA-2BFA-A518-3956-43B7D179F5B6}"/>
              </a:ext>
            </a:extLst>
          </p:cNvPr>
          <p:cNvSpPr txBox="1"/>
          <p:nvPr/>
        </p:nvSpPr>
        <p:spPr>
          <a:xfrm>
            <a:off x="369652" y="1405647"/>
            <a:ext cx="11541868" cy="531130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Scene:Churchill's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Wartime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Office,discussing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strategy with a senior officer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Winston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Churchill:Good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morning,General.I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need your troops ready for the battles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ahead.Hitler's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armies are poised to cross the English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Channel;we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must be prepared to defend on all fronts.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General:Prime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Minister,my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troops are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ready.However,the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challenge we face is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immense.The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enemy outnumbers and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outgarrisons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us.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Churchill:I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know it will be a tough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fight.But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we must show our resolve and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courage.We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cannot let the enemy set foot on our soil.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General:You're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right,Prime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Minister.But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how do we inspire our soldiers to face such odds?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Churchill(standing up and walking to the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window,looking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outside):We must let them know there is no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retreat.We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shall fight on the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beaches,we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shall fight on the landing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grounds,we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shall fight in the fields and in the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streets,we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shall fight in the hills.</a:t>
            </a:r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840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3A0BC-3786-124A-5D3F-F570DA74B8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97C8BAB-E9B9-B356-E956-09D0E27AB9E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Dialogue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11B0362-D450-2A36-4B79-B796E15A1ACD}"/>
              </a:ext>
            </a:extLst>
          </p:cNvPr>
          <p:cNvSpPr txBox="1"/>
          <p:nvPr/>
        </p:nvSpPr>
        <p:spPr>
          <a:xfrm>
            <a:off x="384243" y="1405647"/>
            <a:ext cx="11541868" cy="531130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General(listening intently):It's a powerful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message,Prime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Minister.But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what if we are pushed to the brink?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Churchill(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turning,eyes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resolute):We shall never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surrender.We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will fight to the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end,whatever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the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cost.This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is our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home,our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freedom,our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future.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General(inspired by Churchill's determination):I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understand,Prime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Minister.I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will pass these words on to my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men.We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will fight to the last breath.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Churchill:Good,General.Let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our people know we will not give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up,we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will not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retreat.We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will protect our country at all costs.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General:Yes,Prime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Minister.I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will act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immediately.Thank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you for your leadership and courage.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Churchill:Courage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is not the absence of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fear,but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the act of moving forward despite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it.We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all have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fears,but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it is our choices that define who we are.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General(saluting):Your words will inspire us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all.We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will not let you down.</a:t>
            </a:r>
          </a:p>
          <a:p>
            <a:pPr algn="l"/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Churchill(returning the salute):God speed to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you,General.God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bless you.</a:t>
            </a:r>
          </a:p>
          <a:p>
            <a:pPr algn="l"/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General:Thank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you,Prime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</a:t>
            </a:r>
            <a:r>
              <a:rPr lang="en-US" altLang="zh-CN" sz="2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Minister.We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 will not fail.</a:t>
            </a:r>
            <a:endParaRPr lang="zh-CN" altLang="en-US" sz="2400" dirty="0" err="1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9651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68CEA-D4E7-494B-333A-7513830AA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638D94C-9453-A9C6-D94C-9B2677A55CD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Dialogue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CD40610-83AE-D7F1-C264-EB45FFCD2B0B}"/>
              </a:ext>
            </a:extLst>
          </p:cNvPr>
          <p:cNvSpPr txBox="1"/>
          <p:nvPr/>
        </p:nvSpPr>
        <p:spPr>
          <a:xfrm>
            <a:off x="384243" y="1225685"/>
            <a:ext cx="11541868" cy="531130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场景：英国战时办公室，丘吉尔与高级军官讨论战略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温斯顿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·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丘吉尔：早上好，将军。我需要你的部队准备迎接即将到来的战斗。希特勒的军队正准备跨过英吉利海峡，我们必须做好全面防御的准备。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将军：首相，我的部队已经准备好了。但是，我们面临的挑战是巨大的。敌人的数量和装备都超过我们。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丘吉尔：我知道，这将是一场艰难的战斗。但是，我们必须展现出我们的决心和勇气。我们不能让敌人踏上我们的国土。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将军：您说得对，首相。但是，我们应该如何激励士兵们面对这样的挑战呢？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丘吉尔（站起身，走到窗户前，望着外面）：我们必须让他们知道，我们无处可退。我们将在海滩上战斗，我们将在登陆场上战斗，我们将在田野和街道上战斗，我们将在山丘上战斗。</a:t>
            </a:r>
          </a:p>
        </p:txBody>
      </p:sp>
    </p:spTree>
    <p:extLst>
      <p:ext uri="{BB962C8B-B14F-4D97-AF65-F5344CB8AC3E}">
        <p14:creationId xmlns:p14="http://schemas.microsoft.com/office/powerpoint/2010/main" val="173795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1B7DA1-6217-C494-B2B6-21712E0D19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716ADEF-9701-0FE4-2D99-906956AAC3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Dialogue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3373366-0413-7558-3466-3E21F0069490}"/>
              </a:ext>
            </a:extLst>
          </p:cNvPr>
          <p:cNvSpPr txBox="1"/>
          <p:nvPr/>
        </p:nvSpPr>
        <p:spPr>
          <a:xfrm>
            <a:off x="384243" y="1225685"/>
            <a:ext cx="11541868" cy="531130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将军（认真地听着）：这是一个强大的信息，首相。但是，如果我们被逼到绝境，我们应该怎么办？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丘吉尔（转过身，目光坚定）：我们永远不会投降。我们将战斗到底，无论代价如何。这是我们的家园，我们的自由，我们的未来。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将军（被丘吉尔的决心所鼓舞）：我明白了，首相。我会将这些话传达给我的士兵们。我们将战斗到最后一刻。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丘吉尔：很好，将军。让我们的人民知道，我们不会放弃，我们不会退缩。我们将保护我们的国家，无论代价如何。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将军：是的，首相。我将立即行动。感谢您的领导和勇气。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丘吉尔：勇气不是不感到恐惧，而是在恐惧面前仍然前进。我们都有恐惧，但我们的选择将定义我们是谁。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将军（敬礼）：您的话将激励我们所有人。我们不会让您失望。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  <a:sym typeface="Calibri" panose="020F0502020204030204" pitchFamily="34" charset="0"/>
            </a:endParaRPr>
          </a:p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  <a:sym typeface="Calibri" panose="020F0502020204030204" pitchFamily="34" charset="0"/>
              </a:rPr>
              <a:t>丘吉尔（回礼）：上帝保佑你，将军。上帝保佑英国。</a:t>
            </a:r>
          </a:p>
        </p:txBody>
      </p:sp>
    </p:spTree>
    <p:extLst>
      <p:ext uri="{BB962C8B-B14F-4D97-AF65-F5344CB8AC3E}">
        <p14:creationId xmlns:p14="http://schemas.microsoft.com/office/powerpoint/2010/main" val="8266901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OP" val="-9.641418"/>
  <p:tag name="LEFT" val="442.2717"/>
  <p:tag name="WIDTH" val="70.5"/>
  <p:tag name="HEIGHT" val="181.0803"/>
  <p:tag name="ADJUSTMENTS" val="35.25"/>
  <p:tag name="SHADOWBLUR" val="4"/>
  <p:tag name="SHADOWOFFSETX" val="2.12132"/>
  <p:tag name="SHADOWOFFSETY" val="2.12132"/>
  <p:tag name="SHADOWSIZE" val="100"/>
  <p:tag name="LINEWEIGHT" val="1.75"/>
  <p:tag name="SHAPEREFLECTION" val="-2.147484E+09"/>
  <p:tag name="SHAPEGLOW" val="0"/>
  <p:tag name="SOFTEDGE" val="0"/>
  <p:tag name="FONTSIZE" val="18"/>
  <p:tag name="MARGINBOTTOM" val="3.6"/>
  <p:tag name="MARGINLEFT" val="7.2"/>
  <p:tag name="MARGINRIGHT" val="7.2"/>
  <p:tag name="MARGINTOP" val="3.6"/>
  <p:tag name="LINERULEAFTER" val="0"/>
  <p:tag name="TEXTREFLECTION" val="0"/>
  <p:tag name="TEXTGLOW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51472;#67375;#67683;#8421;#150820;#150274;#399125;#170886;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E2F53"/>
      </a:accent1>
      <a:accent2>
        <a:srgbClr val="315C68"/>
      </a:accent2>
      <a:accent3>
        <a:srgbClr val="F1A3A6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ont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>
        <a:noAutofit/>
      </a:bodyPr>
      <a:lstStyle>
        <a:defPPr algn="l">
          <a:defRPr sz="2400" dirty="0" err="1">
            <a:solidFill>
              <a:schemeClr val="tx1">
                <a:lumMod val="75000"/>
                <a:lumOff val="25000"/>
              </a:schemeClr>
            </a:solidFill>
            <a:latin typeface="Calibri" panose="020F0502020204030204" pitchFamily="34" charset="0"/>
            <a:ea typeface="宋体" panose="02010600030101010101" pitchFamily="2" charset="-122"/>
            <a:cs typeface="Calibri" panose="020F0502020204030204" pitchFamily="34" charset="0"/>
            <a:sym typeface="Calibri" panose="020F050202020403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2191</Words>
  <Application>Microsoft Office PowerPoint</Application>
  <PresentationFormat>宽屏</PresentationFormat>
  <Paragraphs>163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4" baseType="lpstr">
      <vt:lpstr>华文楷体</vt:lpstr>
      <vt:lpstr>宋体</vt:lpstr>
      <vt:lpstr>等线</vt:lpstr>
      <vt:lpstr>Arial</vt:lpstr>
      <vt:lpstr>Microsoft YaHei Light</vt:lpstr>
      <vt:lpstr>Calibri</vt:lpstr>
      <vt:lpstr>微软雅黑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2022-06-27T09:15:01Z</dcterms:created>
  <dcterms:modified xsi:type="dcterms:W3CDTF">2025-05-25T03:54:06Z</dcterms:modified>
</cp:coreProperties>
</file>

<file path=docProps/thumbnail.jpeg>
</file>